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4" r:id="rId2"/>
    <p:sldId id="283" r:id="rId3"/>
    <p:sldId id="282" r:id="rId4"/>
    <p:sldId id="284" r:id="rId5"/>
    <p:sldId id="286" r:id="rId6"/>
    <p:sldId id="289" r:id="rId7"/>
    <p:sldId id="287" r:id="rId8"/>
    <p:sldId id="288" r:id="rId9"/>
    <p:sldId id="293" r:id="rId10"/>
    <p:sldId id="290" r:id="rId11"/>
    <p:sldId id="291" r:id="rId12"/>
    <p:sldId id="292" r:id="rId13"/>
    <p:sldId id="294" r:id="rId14"/>
    <p:sldId id="295" r:id="rId15"/>
    <p:sldId id="269" r:id="rId16"/>
  </p:sldIdLst>
  <p:sldSz cx="12192000" cy="6858000"/>
  <p:notesSz cx="6858000" cy="9144000"/>
  <p:defaultTextStyle>
    <a:defPPr>
      <a:defRPr lang="ko-KR"/>
    </a:defPPr>
    <a:lvl1pPr marL="0" algn="l" defTabSz="121908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39" algn="l" defTabSz="121908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080" algn="l" defTabSz="121908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618" algn="l" defTabSz="121908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158" algn="l" defTabSz="121908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696" algn="l" defTabSz="121908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235" algn="l" defTabSz="121908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773" algn="l" defTabSz="121908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313" algn="l" defTabSz="121908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F48A5C7-6C25-4479-8195-24CEA67A856F}">
          <p14:sldIdLst>
            <p14:sldId id="274"/>
            <p14:sldId id="283"/>
            <p14:sldId id="282"/>
            <p14:sldId id="284"/>
            <p14:sldId id="286"/>
            <p14:sldId id="289"/>
            <p14:sldId id="287"/>
            <p14:sldId id="288"/>
            <p14:sldId id="293"/>
            <p14:sldId id="290"/>
            <p14:sldId id="291"/>
            <p14:sldId id="292"/>
            <p14:sldId id="294"/>
            <p14:sldId id="295"/>
            <p14:sldId id="26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3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2" autoAdjust="0"/>
    <p:restoredTop sz="86409" autoAdjust="0"/>
  </p:normalViewPr>
  <p:slideViewPr>
    <p:cSldViewPr showGuides="1">
      <p:cViewPr>
        <p:scale>
          <a:sx n="79" d="100"/>
          <a:sy n="79" d="100"/>
        </p:scale>
        <p:origin x="-3468" y="-22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27DC9-26FE-4904-8303-A17572D6C987}" type="datetimeFigureOut">
              <a:rPr lang="ko-KR" altLang="en-US" smtClean="0"/>
              <a:t>2022-12-29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5256D4-9052-4F4B-8BA3-3809185F0D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4630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08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39" algn="l" defTabSz="121908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080" algn="l" defTabSz="121908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618" algn="l" defTabSz="121908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158" algn="l" defTabSz="121908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696" algn="l" defTabSz="121908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235" algn="l" defTabSz="121908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773" algn="l" defTabSz="121908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313" algn="l" defTabSz="121908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931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5908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F808AD7-542F-0B02-6860-1BD852A0DD30}"/>
              </a:ext>
            </a:extLst>
          </p:cNvPr>
          <p:cNvSpPr/>
          <p:nvPr userDrawn="1"/>
        </p:nvSpPr>
        <p:spPr>
          <a:xfrm>
            <a:off x="0" y="0"/>
            <a:ext cx="6096000" cy="3429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pic>
        <p:nvPicPr>
          <p:cNvPr id="6" name="Picture 5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xmlns="" id="{BEF04EBA-0F52-1C4E-CFE2-A60778379F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1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30" r="56773"/>
          <a:stretch/>
        </p:blipFill>
        <p:spPr>
          <a:xfrm>
            <a:off x="0" y="0"/>
            <a:ext cx="12192000" cy="6381328"/>
          </a:xfrm>
          <a:prstGeom prst="rect">
            <a:avLst/>
          </a:prstGeom>
        </p:spPr>
      </p:pic>
      <p:sp>
        <p:nvSpPr>
          <p:cNvPr id="7" name="Shape 5">
            <a:extLst>
              <a:ext uri="{FF2B5EF4-FFF2-40B4-BE49-F238E27FC236}">
                <a16:creationId xmlns:a16="http://schemas.microsoft.com/office/drawing/2014/main" xmlns="" id="{C530CC60-B853-7735-8B48-51FAE1237B8B}"/>
              </a:ext>
            </a:extLst>
          </p:cNvPr>
          <p:cNvSpPr/>
          <p:nvPr userDrawn="1"/>
        </p:nvSpPr>
        <p:spPr>
          <a:xfrm>
            <a:off x="0" y="6381328"/>
            <a:ext cx="12192000" cy="476672"/>
          </a:xfrm>
          <a:prstGeom prst="rect">
            <a:avLst/>
          </a:prstGeom>
          <a:gradFill>
            <a:gsLst>
              <a:gs pos="0">
                <a:srgbClr val="0B8793"/>
              </a:gs>
              <a:gs pos="100000">
                <a:srgbClr val="360633"/>
              </a:gs>
            </a:gsLst>
            <a:path>
              <a:fillToRect l="-655" t="-15780" r="100655" b="115780"/>
            </a:path>
          </a:gradFill>
          <a:ln w="12700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10365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9C17556-5263-9783-B724-63759AF7AD95}"/>
              </a:ext>
            </a:extLst>
          </p:cNvPr>
          <p:cNvSpPr txBox="1"/>
          <p:nvPr userDrawn="1"/>
        </p:nvSpPr>
        <p:spPr>
          <a:xfrm>
            <a:off x="1518562" y="111561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</a:rPr>
              <a:t>목차</a:t>
            </a:r>
          </a:p>
        </p:txBody>
      </p:sp>
    </p:spTree>
    <p:extLst>
      <p:ext uri="{BB962C8B-B14F-4D97-AF65-F5344CB8AC3E}">
        <p14:creationId xmlns:p14="http://schemas.microsoft.com/office/powerpoint/2010/main" val="1944323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DA788F75-3E76-CBE6-1997-72FE76B25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06160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xmlns="" id="{EC560D5A-70F1-3F40-A62B-73E443298D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1277" y="1042147"/>
            <a:ext cx="10971123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89056B8A-A667-7F6A-32FB-B4643CBD8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21404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xmlns="" id="{7074C957-5246-F566-FE5E-C09AB3367B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12230" y="1042147"/>
            <a:ext cx="3470175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3" name="슬라이드 번호 개체 틀 4">
            <a:extLst>
              <a:ext uri="{FF2B5EF4-FFF2-40B4-BE49-F238E27FC236}">
                <a16:creationId xmlns:a16="http://schemas.microsoft.com/office/drawing/2014/main" xmlns="" id="{18CF0529-BB97-A205-5BD0-99D4C2CC4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51978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xmlns="" id="{7074C957-5246-F566-FE5E-C09AB3367B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96000" y="1042147"/>
            <a:ext cx="5486405" cy="400110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algn="r"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3" name="슬라이드 번호 개체 틀 4">
            <a:extLst>
              <a:ext uri="{FF2B5EF4-FFF2-40B4-BE49-F238E27FC236}">
                <a16:creationId xmlns:a16="http://schemas.microsoft.com/office/drawing/2014/main" xmlns="" id="{18CF0529-BB97-A205-5BD0-99D4C2CC4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FFA98E6-9EA3-948B-0BE4-8AA6137229C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1277" y="1042147"/>
            <a:ext cx="5484723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8349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sp>
        <p:nvSpPr>
          <p:cNvPr id="3" name="슬라이드 번호 개체 틀 4">
            <a:extLst>
              <a:ext uri="{FF2B5EF4-FFF2-40B4-BE49-F238E27FC236}">
                <a16:creationId xmlns:a16="http://schemas.microsoft.com/office/drawing/2014/main" xmlns="" id="{18CF0529-BB97-A205-5BD0-99D4C2CC4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xmlns="" id="{F99C22C5-182B-2C17-30C1-5E5596ECD00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16780" y="1133445"/>
            <a:ext cx="3429000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ko-KR" altLang="en-US" dirty="0"/>
              <a:t>텍스트 스타일을 편집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51EF83B9-005D-B7A8-A45C-12F2426BE19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15063" y="1133445"/>
            <a:ext cx="3429000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ko-KR" altLang="en-US" dirty="0"/>
              <a:t>텍스트 스타일을 편집</a:t>
            </a:r>
          </a:p>
        </p:txBody>
      </p:sp>
      <p:cxnSp>
        <p:nvCxnSpPr>
          <p:cNvPr id="7" name="Straight Connector 4">
            <a:extLst>
              <a:ext uri="{FF2B5EF4-FFF2-40B4-BE49-F238E27FC236}">
                <a16:creationId xmlns:a16="http://schemas.microsoft.com/office/drawing/2014/main" xmlns="" id="{9223C9A5-49E0-98A6-F47F-47406895D6A4}"/>
              </a:ext>
            </a:extLst>
          </p:cNvPr>
          <p:cNvCxnSpPr>
            <a:cxnSpLocks/>
          </p:cNvCxnSpPr>
          <p:nvPr userDrawn="1"/>
        </p:nvCxnSpPr>
        <p:spPr bwMode="auto">
          <a:xfrm>
            <a:off x="615063" y="1536693"/>
            <a:ext cx="3429000" cy="0"/>
          </a:xfrm>
          <a:prstGeom prst="line">
            <a:avLst/>
          </a:prstGeom>
          <a:ln>
            <a:solidFill>
              <a:schemeClr val="accent5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9" name="Straight Connector 5">
            <a:extLst>
              <a:ext uri="{FF2B5EF4-FFF2-40B4-BE49-F238E27FC236}">
                <a16:creationId xmlns:a16="http://schemas.microsoft.com/office/drawing/2014/main" xmlns="" id="{7A8776ED-A699-DC53-1B7A-0B0D7447AFE5}"/>
              </a:ext>
            </a:extLst>
          </p:cNvPr>
          <p:cNvCxnSpPr>
            <a:cxnSpLocks/>
          </p:cNvCxnSpPr>
          <p:nvPr userDrawn="1"/>
        </p:nvCxnSpPr>
        <p:spPr bwMode="auto">
          <a:xfrm>
            <a:off x="6316779" y="1530206"/>
            <a:ext cx="3429000" cy="0"/>
          </a:xfrm>
          <a:prstGeom prst="line">
            <a:avLst/>
          </a:prstGeom>
          <a:ln>
            <a:solidFill>
              <a:schemeClr val="accent5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0" name="텍스트 개체 틀 6">
            <a:extLst>
              <a:ext uri="{FF2B5EF4-FFF2-40B4-BE49-F238E27FC236}">
                <a16:creationId xmlns:a16="http://schemas.microsoft.com/office/drawing/2014/main" xmlns="" id="{DC4212B1-A4B8-69F3-0625-DBBCA91136A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16779" y="1832792"/>
            <a:ext cx="4813884" cy="4411375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1" name="텍스트 개체 틀 6">
            <a:extLst>
              <a:ext uri="{FF2B5EF4-FFF2-40B4-BE49-F238E27FC236}">
                <a16:creationId xmlns:a16="http://schemas.microsoft.com/office/drawing/2014/main" xmlns="" id="{2D2878CD-433E-26ED-9DCC-E40965AA03E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5063" y="1832792"/>
            <a:ext cx="4813884" cy="4411375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</p:spTree>
    <p:extLst>
      <p:ext uri="{BB962C8B-B14F-4D97-AF65-F5344CB8AC3E}">
        <p14:creationId xmlns:p14="http://schemas.microsoft.com/office/powerpoint/2010/main" val="2050883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9" name="텍스트 개체 틀 6">
            <a:extLst>
              <a:ext uri="{FF2B5EF4-FFF2-40B4-BE49-F238E27FC236}">
                <a16:creationId xmlns:a16="http://schemas.microsoft.com/office/drawing/2014/main" xmlns="" id="{8CEE6376-1A77-B632-AF77-832C7326FEA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1801939"/>
            <a:ext cx="3470176" cy="4411375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E40B3A22-CAD7-507C-BE94-1B2AE7D9F6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12230" y="1042147"/>
            <a:ext cx="3470175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E1731A44-1CB8-7CF6-FC70-1198C2205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65652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9" name="텍스트 개체 틀 6">
            <a:extLst>
              <a:ext uri="{FF2B5EF4-FFF2-40B4-BE49-F238E27FC236}">
                <a16:creationId xmlns:a16="http://schemas.microsoft.com/office/drawing/2014/main" xmlns="" id="{8CEE6376-1A77-B632-AF77-832C7326FEA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1801939"/>
            <a:ext cx="3470176" cy="4411375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E40B3A22-CAD7-507C-BE94-1B2AE7D9F6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12230" y="1042147"/>
            <a:ext cx="3470175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D0D4096-6919-D3DA-F703-A031C8D1D96D}"/>
              </a:ext>
            </a:extLst>
          </p:cNvPr>
          <p:cNvSpPr/>
          <p:nvPr userDrawn="1"/>
        </p:nvSpPr>
        <p:spPr bwMode="ltGray">
          <a:xfrm>
            <a:off x="5" y="1636592"/>
            <a:ext cx="7906359" cy="45767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888" tIns="60944" rIns="121888" bIns="609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87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732" b="0" i="0" u="none" strike="noStrike" kern="1200" cap="none" spc="0" normalizeH="0" baseline="0" noProof="0" dirty="0">
              <a:ln>
                <a:noFill/>
              </a:ln>
              <a:solidFill>
                <a:srgbClr val="89CBD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251F7DB4-337C-7980-493A-564437A7AF51}"/>
              </a:ext>
            </a:extLst>
          </p:cNvPr>
          <p:cNvSpPr txBox="1">
            <a:spLocks/>
          </p:cNvSpPr>
          <p:nvPr userDrawn="1"/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defPPr>
              <a:defRPr lang="ko-KR"/>
            </a:defPPr>
            <a:lvl1pPr marL="0" algn="l" defTabSz="1219080" rtl="0" eaLnBrk="1" latinLnBrk="1" hangingPunct="1">
              <a:defRPr lang="ko-KR" altLang="en-US" sz="16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539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80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618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58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96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235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773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313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146425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9" name="텍스트 개체 틀 6">
            <a:extLst>
              <a:ext uri="{FF2B5EF4-FFF2-40B4-BE49-F238E27FC236}">
                <a16:creationId xmlns:a16="http://schemas.microsoft.com/office/drawing/2014/main" xmlns="" id="{8CEE6376-1A77-B632-AF77-832C7326FEA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1801939"/>
            <a:ext cx="3470176" cy="4411375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0F8F3D67-5957-7832-A2C5-D0B13AF42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81499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9" name="텍스트 개체 틀 6">
            <a:extLst>
              <a:ext uri="{FF2B5EF4-FFF2-40B4-BE49-F238E27FC236}">
                <a16:creationId xmlns:a16="http://schemas.microsoft.com/office/drawing/2014/main" xmlns="" id="{8CEE6376-1A77-B632-AF77-832C7326FEA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1801939"/>
            <a:ext cx="3470176" cy="4411375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6A3055E-F37C-A0A4-3113-3A5111E7F1E7}"/>
              </a:ext>
            </a:extLst>
          </p:cNvPr>
          <p:cNvSpPr/>
          <p:nvPr userDrawn="1"/>
        </p:nvSpPr>
        <p:spPr bwMode="ltGray">
          <a:xfrm>
            <a:off x="5" y="1636592"/>
            <a:ext cx="7906359" cy="45767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888" tIns="60944" rIns="121888" bIns="609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87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732" b="0" i="0" u="none" strike="noStrike" kern="1200" cap="none" spc="0" normalizeH="0" baseline="0" noProof="0" dirty="0">
              <a:ln>
                <a:noFill/>
              </a:ln>
              <a:solidFill>
                <a:srgbClr val="89CBD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4CDFD087-90E2-9230-E7D2-DE8BBA6B2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8830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9" name="텍스트 개체 틀 6">
            <a:extLst>
              <a:ext uri="{FF2B5EF4-FFF2-40B4-BE49-F238E27FC236}">
                <a16:creationId xmlns:a16="http://schemas.microsoft.com/office/drawing/2014/main" xmlns="" id="{8CEE6376-1A77-B632-AF77-832C7326FEA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2218523"/>
            <a:ext cx="3470176" cy="1718400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0" name="텍스트 개체 틀 6">
            <a:extLst>
              <a:ext uri="{FF2B5EF4-FFF2-40B4-BE49-F238E27FC236}">
                <a16:creationId xmlns:a16="http://schemas.microsoft.com/office/drawing/2014/main" xmlns="" id="{2D86A613-C012-04C4-BB94-D0831E7EF8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12225" y="4491947"/>
            <a:ext cx="3470176" cy="1721364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E40B3A22-CAD7-507C-BE94-1B2AE7D9F6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12230" y="1042147"/>
            <a:ext cx="3470175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xmlns="" id="{0EBC26A7-31BE-6FCB-6402-B168382AFCC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12229" y="1801936"/>
            <a:ext cx="3470177" cy="411981"/>
          </a:xfrm>
          <a:prstGeom prst="rect">
            <a:avLst/>
          </a:prstGeom>
          <a:pattFill prst="dkUpDiag">
            <a:fgClr>
              <a:sysClr val="window" lastClr="FFFFFF">
                <a:lumMod val="85000"/>
              </a:sysClr>
            </a:fgClr>
            <a:bgClr>
              <a:schemeClr val="bg1"/>
            </a:bgClr>
          </a:pattFill>
        </p:spPr>
        <p:txBody>
          <a:bodyPr anchor="ctr"/>
          <a:lstStyle>
            <a:lvl1pPr marL="76193" indent="0" algn="ctr">
              <a:buNone/>
              <a:defRPr sz="1600" b="1">
                <a:solidFill>
                  <a:schemeClr val="tx2"/>
                </a:solidFill>
              </a:defRPr>
            </a:lvl1pPr>
            <a:lvl2pPr marL="387313" indent="0" algn="ctr">
              <a:buNone/>
              <a:defRPr sz="1867">
                <a:solidFill>
                  <a:schemeClr val="tx2"/>
                </a:solidFill>
              </a:defRPr>
            </a:lvl2pPr>
            <a:lvl3pPr marL="685734" indent="0" algn="ctr">
              <a:buNone/>
              <a:defRPr sz="1867">
                <a:solidFill>
                  <a:schemeClr val="tx2"/>
                </a:solidFill>
              </a:defRPr>
            </a:lvl3pPr>
            <a:lvl4pPr marL="1066693" indent="0" algn="ctr">
              <a:buNone/>
              <a:defRPr sz="1867">
                <a:solidFill>
                  <a:schemeClr val="tx2"/>
                </a:solidFill>
              </a:defRPr>
            </a:lvl4pPr>
            <a:lvl5pPr marL="1371464" indent="0" algn="ctr">
              <a:buNone/>
              <a:defRPr sz="1867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D9E5DA56-9F26-39F5-F6F0-8838186E94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12229" y="4079964"/>
            <a:ext cx="3470177" cy="411981"/>
          </a:xfrm>
          <a:prstGeom prst="rect">
            <a:avLst/>
          </a:prstGeom>
          <a:pattFill prst="dkUpDiag">
            <a:fgClr>
              <a:sysClr val="window" lastClr="FFFFFF">
                <a:lumMod val="85000"/>
              </a:sysClr>
            </a:fgClr>
            <a:bgClr>
              <a:schemeClr val="bg1"/>
            </a:bgClr>
          </a:pattFill>
        </p:spPr>
        <p:txBody>
          <a:bodyPr anchor="ctr"/>
          <a:lstStyle>
            <a:lvl1pPr marL="76193" indent="0" algn="ctr">
              <a:buNone/>
              <a:defRPr sz="1600" b="1">
                <a:solidFill>
                  <a:schemeClr val="tx2"/>
                </a:solidFill>
              </a:defRPr>
            </a:lvl1pPr>
            <a:lvl2pPr marL="387313" indent="0" algn="ctr">
              <a:buNone/>
              <a:defRPr sz="1867">
                <a:solidFill>
                  <a:schemeClr val="tx2"/>
                </a:solidFill>
              </a:defRPr>
            </a:lvl2pPr>
            <a:lvl3pPr marL="685734" indent="0" algn="ctr">
              <a:buNone/>
              <a:defRPr sz="1867">
                <a:solidFill>
                  <a:schemeClr val="tx2"/>
                </a:solidFill>
              </a:defRPr>
            </a:lvl3pPr>
            <a:lvl4pPr marL="1066693" indent="0" algn="ctr">
              <a:buNone/>
              <a:defRPr sz="1867">
                <a:solidFill>
                  <a:schemeClr val="tx2"/>
                </a:solidFill>
              </a:defRPr>
            </a:lvl4pPr>
            <a:lvl5pPr marL="1371464" indent="0" algn="ctr">
              <a:buNone/>
              <a:defRPr sz="1867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1E890BBC-713B-76FC-C623-EC9DA3FCB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972712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9" name="텍스트 개체 틀 6">
            <a:extLst>
              <a:ext uri="{FF2B5EF4-FFF2-40B4-BE49-F238E27FC236}">
                <a16:creationId xmlns:a16="http://schemas.microsoft.com/office/drawing/2014/main" xmlns="" id="{8CEE6376-1A77-B632-AF77-832C7326FEA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2218523"/>
            <a:ext cx="3470176" cy="1718400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0" name="텍스트 개체 틀 6">
            <a:extLst>
              <a:ext uri="{FF2B5EF4-FFF2-40B4-BE49-F238E27FC236}">
                <a16:creationId xmlns:a16="http://schemas.microsoft.com/office/drawing/2014/main" xmlns="" id="{2D86A613-C012-04C4-BB94-D0831E7EF8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12225" y="4491947"/>
            <a:ext cx="3470176" cy="1721364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E40B3A22-CAD7-507C-BE94-1B2AE7D9F6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12230" y="1042147"/>
            <a:ext cx="3470175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xmlns="" id="{0EBC26A7-31BE-6FCB-6402-B168382AFCC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12229" y="1801936"/>
            <a:ext cx="3470177" cy="411981"/>
          </a:xfrm>
          <a:prstGeom prst="rect">
            <a:avLst/>
          </a:prstGeom>
          <a:pattFill prst="dkUpDiag">
            <a:fgClr>
              <a:sysClr val="window" lastClr="FFFFFF">
                <a:lumMod val="85000"/>
              </a:sysClr>
            </a:fgClr>
            <a:bgClr>
              <a:schemeClr val="bg1"/>
            </a:bgClr>
          </a:pattFill>
        </p:spPr>
        <p:txBody>
          <a:bodyPr anchor="ctr"/>
          <a:lstStyle>
            <a:lvl1pPr marL="76193" indent="0" algn="ctr">
              <a:buNone/>
              <a:defRPr sz="1600" b="1">
                <a:solidFill>
                  <a:schemeClr val="tx2"/>
                </a:solidFill>
              </a:defRPr>
            </a:lvl1pPr>
            <a:lvl2pPr marL="387313" indent="0" algn="ctr">
              <a:buNone/>
              <a:defRPr sz="1867">
                <a:solidFill>
                  <a:schemeClr val="tx2"/>
                </a:solidFill>
              </a:defRPr>
            </a:lvl2pPr>
            <a:lvl3pPr marL="685734" indent="0" algn="ctr">
              <a:buNone/>
              <a:defRPr sz="1867">
                <a:solidFill>
                  <a:schemeClr val="tx2"/>
                </a:solidFill>
              </a:defRPr>
            </a:lvl3pPr>
            <a:lvl4pPr marL="1066693" indent="0" algn="ctr">
              <a:buNone/>
              <a:defRPr sz="1867">
                <a:solidFill>
                  <a:schemeClr val="tx2"/>
                </a:solidFill>
              </a:defRPr>
            </a:lvl4pPr>
            <a:lvl5pPr marL="1371464" indent="0" algn="ctr">
              <a:buNone/>
              <a:defRPr sz="1867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D9E5DA56-9F26-39F5-F6F0-8838186E94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12229" y="4079964"/>
            <a:ext cx="3470177" cy="411981"/>
          </a:xfrm>
          <a:prstGeom prst="rect">
            <a:avLst/>
          </a:prstGeom>
          <a:pattFill prst="dkUpDiag">
            <a:fgClr>
              <a:sysClr val="window" lastClr="FFFFFF">
                <a:lumMod val="85000"/>
              </a:sysClr>
            </a:fgClr>
            <a:bgClr>
              <a:schemeClr val="bg1"/>
            </a:bgClr>
          </a:pattFill>
        </p:spPr>
        <p:txBody>
          <a:bodyPr anchor="ctr"/>
          <a:lstStyle>
            <a:lvl1pPr marL="76193" indent="0" algn="ctr">
              <a:buNone/>
              <a:defRPr sz="1600" b="1">
                <a:solidFill>
                  <a:schemeClr val="tx2"/>
                </a:solidFill>
              </a:defRPr>
            </a:lvl1pPr>
            <a:lvl2pPr marL="387313" indent="0" algn="ctr">
              <a:buNone/>
              <a:defRPr sz="1867">
                <a:solidFill>
                  <a:schemeClr val="tx2"/>
                </a:solidFill>
              </a:defRPr>
            </a:lvl2pPr>
            <a:lvl3pPr marL="685734" indent="0" algn="ctr">
              <a:buNone/>
              <a:defRPr sz="1867">
                <a:solidFill>
                  <a:schemeClr val="tx2"/>
                </a:solidFill>
              </a:defRPr>
            </a:lvl3pPr>
            <a:lvl4pPr marL="1066693" indent="0" algn="ctr">
              <a:buNone/>
              <a:defRPr sz="1867">
                <a:solidFill>
                  <a:schemeClr val="tx2"/>
                </a:solidFill>
              </a:defRPr>
            </a:lvl4pPr>
            <a:lvl5pPr marL="1371464" indent="0" algn="ctr">
              <a:buNone/>
              <a:defRPr sz="1867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86165FB-5A6D-B813-151B-C119E121FD6D}"/>
              </a:ext>
            </a:extLst>
          </p:cNvPr>
          <p:cNvSpPr/>
          <p:nvPr userDrawn="1"/>
        </p:nvSpPr>
        <p:spPr bwMode="ltGray">
          <a:xfrm>
            <a:off x="5" y="1636592"/>
            <a:ext cx="7906359" cy="45767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888" tIns="60944" rIns="121888" bIns="609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87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732" b="0" i="0" u="none" strike="noStrike" kern="1200" cap="none" spc="0" normalizeH="0" baseline="0" noProof="0" dirty="0">
              <a:ln>
                <a:noFill/>
              </a:ln>
              <a:solidFill>
                <a:srgbClr val="89CBD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AFF8C542-DDB9-07D3-F7DF-6F35C8DA4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143808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9" name="텍스트 개체 틀 6">
            <a:extLst>
              <a:ext uri="{FF2B5EF4-FFF2-40B4-BE49-F238E27FC236}">
                <a16:creationId xmlns:a16="http://schemas.microsoft.com/office/drawing/2014/main" xmlns="" id="{8CEE6376-1A77-B632-AF77-832C7326FEA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2218523"/>
            <a:ext cx="3470176" cy="1718400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0" name="텍스트 개체 틀 6">
            <a:extLst>
              <a:ext uri="{FF2B5EF4-FFF2-40B4-BE49-F238E27FC236}">
                <a16:creationId xmlns:a16="http://schemas.microsoft.com/office/drawing/2014/main" xmlns="" id="{2D86A613-C012-04C4-BB94-D0831E7EF8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12225" y="4491947"/>
            <a:ext cx="3470176" cy="1721364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xmlns="" id="{0EBC26A7-31BE-6FCB-6402-B168382AFCC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12229" y="1801936"/>
            <a:ext cx="3470177" cy="411981"/>
          </a:xfrm>
          <a:prstGeom prst="rect">
            <a:avLst/>
          </a:prstGeom>
          <a:pattFill prst="dkUpDiag">
            <a:fgClr>
              <a:sysClr val="window" lastClr="FFFFFF">
                <a:lumMod val="85000"/>
              </a:sysClr>
            </a:fgClr>
            <a:bgClr>
              <a:schemeClr val="bg1"/>
            </a:bgClr>
          </a:pattFill>
        </p:spPr>
        <p:txBody>
          <a:bodyPr anchor="ctr"/>
          <a:lstStyle>
            <a:lvl1pPr marL="76193" indent="0" algn="ctr">
              <a:buNone/>
              <a:defRPr sz="1600" b="1">
                <a:solidFill>
                  <a:schemeClr val="tx2"/>
                </a:solidFill>
              </a:defRPr>
            </a:lvl1pPr>
            <a:lvl2pPr marL="387313" indent="0" algn="ctr">
              <a:buNone/>
              <a:defRPr sz="1867">
                <a:solidFill>
                  <a:schemeClr val="tx2"/>
                </a:solidFill>
              </a:defRPr>
            </a:lvl2pPr>
            <a:lvl3pPr marL="685734" indent="0" algn="ctr">
              <a:buNone/>
              <a:defRPr sz="1867">
                <a:solidFill>
                  <a:schemeClr val="tx2"/>
                </a:solidFill>
              </a:defRPr>
            </a:lvl3pPr>
            <a:lvl4pPr marL="1066693" indent="0" algn="ctr">
              <a:buNone/>
              <a:defRPr sz="1867">
                <a:solidFill>
                  <a:schemeClr val="tx2"/>
                </a:solidFill>
              </a:defRPr>
            </a:lvl4pPr>
            <a:lvl5pPr marL="1371464" indent="0" algn="ctr">
              <a:buNone/>
              <a:defRPr sz="1867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D9E5DA56-9F26-39F5-F6F0-8838186E94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12229" y="4079964"/>
            <a:ext cx="3470177" cy="411981"/>
          </a:xfrm>
          <a:prstGeom prst="rect">
            <a:avLst/>
          </a:prstGeom>
          <a:pattFill prst="dkUpDiag">
            <a:fgClr>
              <a:sysClr val="window" lastClr="FFFFFF">
                <a:lumMod val="85000"/>
              </a:sysClr>
            </a:fgClr>
            <a:bgClr>
              <a:schemeClr val="bg1"/>
            </a:bgClr>
          </a:pattFill>
        </p:spPr>
        <p:txBody>
          <a:bodyPr anchor="ctr"/>
          <a:lstStyle>
            <a:lvl1pPr marL="76193" indent="0" algn="ctr">
              <a:buNone/>
              <a:defRPr sz="1600" b="1">
                <a:solidFill>
                  <a:schemeClr val="tx2"/>
                </a:solidFill>
              </a:defRPr>
            </a:lvl1pPr>
            <a:lvl2pPr marL="387313" indent="0" algn="ctr">
              <a:buNone/>
              <a:defRPr sz="1867">
                <a:solidFill>
                  <a:schemeClr val="tx2"/>
                </a:solidFill>
              </a:defRPr>
            </a:lvl2pPr>
            <a:lvl3pPr marL="685734" indent="0" algn="ctr">
              <a:buNone/>
              <a:defRPr sz="1867">
                <a:solidFill>
                  <a:schemeClr val="tx2"/>
                </a:solidFill>
              </a:defRPr>
            </a:lvl3pPr>
            <a:lvl4pPr marL="1066693" indent="0" algn="ctr">
              <a:buNone/>
              <a:defRPr sz="1867">
                <a:solidFill>
                  <a:schemeClr val="tx2"/>
                </a:solidFill>
              </a:defRPr>
            </a:lvl4pPr>
            <a:lvl5pPr marL="1371464" indent="0" algn="ctr">
              <a:buNone/>
              <a:defRPr sz="1867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E6DB04E2-0666-9176-B7F1-5B3F5AEAF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31911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9" name="텍스트 개체 틀 6">
            <a:extLst>
              <a:ext uri="{FF2B5EF4-FFF2-40B4-BE49-F238E27FC236}">
                <a16:creationId xmlns:a16="http://schemas.microsoft.com/office/drawing/2014/main" xmlns="" id="{8CEE6376-1A77-B632-AF77-832C7326FEA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2218523"/>
            <a:ext cx="3470176" cy="1718400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0" name="텍스트 개체 틀 6">
            <a:extLst>
              <a:ext uri="{FF2B5EF4-FFF2-40B4-BE49-F238E27FC236}">
                <a16:creationId xmlns:a16="http://schemas.microsoft.com/office/drawing/2014/main" xmlns="" id="{2D86A613-C012-04C4-BB94-D0831E7EF8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12225" y="4491947"/>
            <a:ext cx="3470176" cy="1721364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xmlns="" id="{0EBC26A7-31BE-6FCB-6402-B168382AFCC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12229" y="1801936"/>
            <a:ext cx="3470177" cy="411981"/>
          </a:xfrm>
          <a:prstGeom prst="rect">
            <a:avLst/>
          </a:prstGeom>
          <a:pattFill prst="dkUpDiag">
            <a:fgClr>
              <a:sysClr val="window" lastClr="FFFFFF">
                <a:lumMod val="85000"/>
              </a:sysClr>
            </a:fgClr>
            <a:bgClr>
              <a:schemeClr val="bg1"/>
            </a:bgClr>
          </a:pattFill>
        </p:spPr>
        <p:txBody>
          <a:bodyPr anchor="ctr"/>
          <a:lstStyle>
            <a:lvl1pPr marL="76193" indent="0" algn="ctr">
              <a:buNone/>
              <a:defRPr sz="1600" b="1">
                <a:solidFill>
                  <a:schemeClr val="tx2"/>
                </a:solidFill>
              </a:defRPr>
            </a:lvl1pPr>
            <a:lvl2pPr marL="387313" indent="0" algn="ctr">
              <a:buNone/>
              <a:defRPr sz="1867">
                <a:solidFill>
                  <a:schemeClr val="tx2"/>
                </a:solidFill>
              </a:defRPr>
            </a:lvl2pPr>
            <a:lvl3pPr marL="685734" indent="0" algn="ctr">
              <a:buNone/>
              <a:defRPr sz="1867">
                <a:solidFill>
                  <a:schemeClr val="tx2"/>
                </a:solidFill>
              </a:defRPr>
            </a:lvl3pPr>
            <a:lvl4pPr marL="1066693" indent="0" algn="ctr">
              <a:buNone/>
              <a:defRPr sz="1867">
                <a:solidFill>
                  <a:schemeClr val="tx2"/>
                </a:solidFill>
              </a:defRPr>
            </a:lvl4pPr>
            <a:lvl5pPr marL="1371464" indent="0" algn="ctr">
              <a:buNone/>
              <a:defRPr sz="1867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D9E5DA56-9F26-39F5-F6F0-8838186E94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12229" y="4079964"/>
            <a:ext cx="3470177" cy="411981"/>
          </a:xfrm>
          <a:prstGeom prst="rect">
            <a:avLst/>
          </a:prstGeom>
          <a:pattFill prst="dkUpDiag">
            <a:fgClr>
              <a:sysClr val="window" lastClr="FFFFFF">
                <a:lumMod val="85000"/>
              </a:sysClr>
            </a:fgClr>
            <a:bgClr>
              <a:schemeClr val="bg1"/>
            </a:bgClr>
          </a:pattFill>
        </p:spPr>
        <p:txBody>
          <a:bodyPr anchor="ctr"/>
          <a:lstStyle>
            <a:lvl1pPr marL="76193" indent="0" algn="ctr">
              <a:buNone/>
              <a:defRPr sz="1600" b="1">
                <a:solidFill>
                  <a:schemeClr val="tx2"/>
                </a:solidFill>
              </a:defRPr>
            </a:lvl1pPr>
            <a:lvl2pPr marL="387313" indent="0" algn="ctr">
              <a:buNone/>
              <a:defRPr sz="1867">
                <a:solidFill>
                  <a:schemeClr val="tx2"/>
                </a:solidFill>
              </a:defRPr>
            </a:lvl2pPr>
            <a:lvl3pPr marL="685734" indent="0" algn="ctr">
              <a:buNone/>
              <a:defRPr sz="1867">
                <a:solidFill>
                  <a:schemeClr val="tx2"/>
                </a:solidFill>
              </a:defRPr>
            </a:lvl3pPr>
            <a:lvl4pPr marL="1066693" indent="0" algn="ctr">
              <a:buNone/>
              <a:defRPr sz="1867">
                <a:solidFill>
                  <a:schemeClr val="tx2"/>
                </a:solidFill>
              </a:defRPr>
            </a:lvl4pPr>
            <a:lvl5pPr marL="1371464" indent="0" algn="ctr">
              <a:buNone/>
              <a:defRPr sz="1867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2D0F41C-DA5D-6136-F2A0-82B65844D414}"/>
              </a:ext>
            </a:extLst>
          </p:cNvPr>
          <p:cNvSpPr/>
          <p:nvPr userDrawn="1"/>
        </p:nvSpPr>
        <p:spPr bwMode="ltGray">
          <a:xfrm>
            <a:off x="5" y="1636592"/>
            <a:ext cx="7906359" cy="45767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888" tIns="60944" rIns="121888" bIns="609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87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732" b="0" i="0" u="none" strike="noStrike" kern="1200" cap="none" spc="0" normalizeH="0" baseline="0" noProof="0" dirty="0">
              <a:ln>
                <a:noFill/>
              </a:ln>
              <a:solidFill>
                <a:srgbClr val="89CBD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4B4656A9-9921-3669-2F18-DE140E19C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128904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E40B3A22-CAD7-507C-BE94-1B2AE7D9F6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12230" y="1042147"/>
            <a:ext cx="3470175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4" name="텍스트 개체 틀 6">
            <a:extLst>
              <a:ext uri="{FF2B5EF4-FFF2-40B4-BE49-F238E27FC236}">
                <a16:creationId xmlns:a16="http://schemas.microsoft.com/office/drawing/2014/main" xmlns="" id="{6F7CD38E-287E-F3D5-E1D0-AD0849C5A1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1801935"/>
            <a:ext cx="3470176" cy="2134988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5" name="텍스트 개체 틀 6">
            <a:extLst>
              <a:ext uri="{FF2B5EF4-FFF2-40B4-BE49-F238E27FC236}">
                <a16:creationId xmlns:a16="http://schemas.microsoft.com/office/drawing/2014/main" xmlns="" id="{7FFAF69E-8471-AD5C-BFE3-9F20D05973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12225" y="4078323"/>
            <a:ext cx="3470176" cy="2134988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grpSp>
        <p:nvGrpSpPr>
          <p:cNvPr id="16" name="그룹 19">
            <a:extLst>
              <a:ext uri="{FF2B5EF4-FFF2-40B4-BE49-F238E27FC236}">
                <a16:creationId xmlns:a16="http://schemas.microsoft.com/office/drawing/2014/main" xmlns="" id="{644C2660-B48C-FBED-A66B-72738AF4BAAA}"/>
              </a:ext>
            </a:extLst>
          </p:cNvPr>
          <p:cNvGrpSpPr/>
          <p:nvPr userDrawn="1"/>
        </p:nvGrpSpPr>
        <p:grpSpPr>
          <a:xfrm>
            <a:off x="8052064" y="3976326"/>
            <a:ext cx="3638881" cy="60959"/>
            <a:chOff x="1426708" y="2667000"/>
            <a:chExt cx="3600001" cy="45719"/>
          </a:xfrm>
        </p:grpSpPr>
        <p:sp>
          <p:nvSpPr>
            <p:cNvPr id="17" name="직사각형 20">
              <a:extLst>
                <a:ext uri="{FF2B5EF4-FFF2-40B4-BE49-F238E27FC236}">
                  <a16:creationId xmlns:a16="http://schemas.microsoft.com/office/drawing/2014/main" xmlns="" id="{710B053D-7DE7-D9FD-EC47-FFED7FEE2033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18" name="직사각형 21">
              <a:extLst>
                <a:ext uri="{FF2B5EF4-FFF2-40B4-BE49-F238E27FC236}">
                  <a16:creationId xmlns:a16="http://schemas.microsoft.com/office/drawing/2014/main" xmlns="" id="{EDB75B42-78F1-0BE7-5772-F127E220EA7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A6895740-D6BA-C128-0B73-0EB72DD4B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468717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E40B3A22-CAD7-507C-BE94-1B2AE7D9F6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12230" y="1042147"/>
            <a:ext cx="3470175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None/>
              <a:defRPr sz="2000" b="0" i="0">
                <a:solidFill>
                  <a:schemeClr val="tx2"/>
                </a:solidFill>
                <a:latin typeface="Malgun Gothic" panose="020B0503020000020004" pitchFamily="34" charset="-127"/>
              </a:defRPr>
            </a:lvl1pPr>
          </a:lstStyle>
          <a:p>
            <a:pPr lvl="0"/>
            <a:r>
              <a:rPr lang="en-US" altLang="ko-KR" dirty="0"/>
              <a:t>Click to edit text styles</a:t>
            </a:r>
          </a:p>
        </p:txBody>
      </p:sp>
      <p:sp>
        <p:nvSpPr>
          <p:cNvPr id="14" name="텍스트 개체 틀 6">
            <a:extLst>
              <a:ext uri="{FF2B5EF4-FFF2-40B4-BE49-F238E27FC236}">
                <a16:creationId xmlns:a16="http://schemas.microsoft.com/office/drawing/2014/main" xmlns="" id="{6F7CD38E-287E-F3D5-E1D0-AD0849C5A1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1801935"/>
            <a:ext cx="3470176" cy="2134988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5" name="텍스트 개체 틀 6">
            <a:extLst>
              <a:ext uri="{FF2B5EF4-FFF2-40B4-BE49-F238E27FC236}">
                <a16:creationId xmlns:a16="http://schemas.microsoft.com/office/drawing/2014/main" xmlns="" id="{7FFAF69E-8471-AD5C-BFE3-9F20D05973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12225" y="4078323"/>
            <a:ext cx="3470176" cy="2134988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grpSp>
        <p:nvGrpSpPr>
          <p:cNvPr id="16" name="그룹 19">
            <a:extLst>
              <a:ext uri="{FF2B5EF4-FFF2-40B4-BE49-F238E27FC236}">
                <a16:creationId xmlns:a16="http://schemas.microsoft.com/office/drawing/2014/main" xmlns="" id="{644C2660-B48C-FBED-A66B-72738AF4BAAA}"/>
              </a:ext>
            </a:extLst>
          </p:cNvPr>
          <p:cNvGrpSpPr/>
          <p:nvPr userDrawn="1"/>
        </p:nvGrpSpPr>
        <p:grpSpPr>
          <a:xfrm>
            <a:off x="8052064" y="3976326"/>
            <a:ext cx="3638881" cy="60959"/>
            <a:chOff x="1426708" y="2667000"/>
            <a:chExt cx="3600001" cy="45719"/>
          </a:xfrm>
        </p:grpSpPr>
        <p:sp>
          <p:nvSpPr>
            <p:cNvPr id="17" name="직사각형 20">
              <a:extLst>
                <a:ext uri="{FF2B5EF4-FFF2-40B4-BE49-F238E27FC236}">
                  <a16:creationId xmlns:a16="http://schemas.microsoft.com/office/drawing/2014/main" xmlns="" id="{710B053D-7DE7-D9FD-EC47-FFED7FEE2033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18" name="직사각형 21">
              <a:extLst>
                <a:ext uri="{FF2B5EF4-FFF2-40B4-BE49-F238E27FC236}">
                  <a16:creationId xmlns:a16="http://schemas.microsoft.com/office/drawing/2014/main" xmlns="" id="{EDB75B42-78F1-0BE7-5772-F127E220EA7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35EF06D-B308-716C-6B6A-D883EBBCE5FA}"/>
              </a:ext>
            </a:extLst>
          </p:cNvPr>
          <p:cNvSpPr/>
          <p:nvPr userDrawn="1"/>
        </p:nvSpPr>
        <p:spPr bwMode="ltGray">
          <a:xfrm>
            <a:off x="5" y="1636592"/>
            <a:ext cx="7906359" cy="45767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888" tIns="60944" rIns="121888" bIns="609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87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732" b="0" i="0" u="none" strike="noStrike" kern="1200" cap="none" spc="0" normalizeH="0" baseline="0" noProof="0" dirty="0">
              <a:ln>
                <a:noFill/>
              </a:ln>
              <a:solidFill>
                <a:srgbClr val="89CBD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6C90F378-A1EE-18F0-5872-2E0575910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5599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14" name="텍스트 개체 틀 6">
            <a:extLst>
              <a:ext uri="{FF2B5EF4-FFF2-40B4-BE49-F238E27FC236}">
                <a16:creationId xmlns:a16="http://schemas.microsoft.com/office/drawing/2014/main" xmlns="" id="{6F7CD38E-287E-F3D5-E1D0-AD0849C5A1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1801935"/>
            <a:ext cx="3470176" cy="2134988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5" name="텍스트 개체 틀 6">
            <a:extLst>
              <a:ext uri="{FF2B5EF4-FFF2-40B4-BE49-F238E27FC236}">
                <a16:creationId xmlns:a16="http://schemas.microsoft.com/office/drawing/2014/main" xmlns="" id="{7FFAF69E-8471-AD5C-BFE3-9F20D05973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12225" y="4078323"/>
            <a:ext cx="3470176" cy="2134988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grpSp>
        <p:nvGrpSpPr>
          <p:cNvPr id="16" name="그룹 19">
            <a:extLst>
              <a:ext uri="{FF2B5EF4-FFF2-40B4-BE49-F238E27FC236}">
                <a16:creationId xmlns:a16="http://schemas.microsoft.com/office/drawing/2014/main" xmlns="" id="{644C2660-B48C-FBED-A66B-72738AF4BAAA}"/>
              </a:ext>
            </a:extLst>
          </p:cNvPr>
          <p:cNvGrpSpPr/>
          <p:nvPr userDrawn="1"/>
        </p:nvGrpSpPr>
        <p:grpSpPr>
          <a:xfrm>
            <a:off x="8052064" y="3976326"/>
            <a:ext cx="3638881" cy="60959"/>
            <a:chOff x="1426708" y="2667000"/>
            <a:chExt cx="3600001" cy="45719"/>
          </a:xfrm>
        </p:grpSpPr>
        <p:sp>
          <p:nvSpPr>
            <p:cNvPr id="17" name="직사각형 20">
              <a:extLst>
                <a:ext uri="{FF2B5EF4-FFF2-40B4-BE49-F238E27FC236}">
                  <a16:creationId xmlns:a16="http://schemas.microsoft.com/office/drawing/2014/main" xmlns="" id="{710B053D-7DE7-D9FD-EC47-FFED7FEE2033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18" name="직사각형 21">
              <a:extLst>
                <a:ext uri="{FF2B5EF4-FFF2-40B4-BE49-F238E27FC236}">
                  <a16:creationId xmlns:a16="http://schemas.microsoft.com/office/drawing/2014/main" xmlns="" id="{EDB75B42-78F1-0BE7-5772-F127E220EA7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F78A7C27-FC71-1615-391C-B66E84918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48546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E6F715D-5170-7320-D5AF-2AC4B0D06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def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l" defTabSz="1219080"/>
            <a:r>
              <a:rPr kumimoji="1" lang="ko-KR" altLang="en-US" smtClean="0"/>
              <a:t>마스터 제목 스타일 편집</a:t>
            </a:r>
            <a:endParaRPr kumimoji="1" lang="ko-KR" altLang="en-US" dirty="0"/>
          </a:p>
        </p:txBody>
      </p:sp>
      <p:grpSp>
        <p:nvGrpSpPr>
          <p:cNvPr id="5" name="그룹 19">
            <a:extLst>
              <a:ext uri="{FF2B5EF4-FFF2-40B4-BE49-F238E27FC236}">
                <a16:creationId xmlns:a16="http://schemas.microsoft.com/office/drawing/2014/main" xmlns="" id="{0AF1C1A0-8402-A909-1876-7377D4EBDC56}"/>
              </a:ext>
            </a:extLst>
          </p:cNvPr>
          <p:cNvGrpSpPr/>
          <p:nvPr userDrawn="1"/>
        </p:nvGrpSpPr>
        <p:grpSpPr>
          <a:xfrm>
            <a:off x="8052064" y="1636597"/>
            <a:ext cx="3638881" cy="60959"/>
            <a:chOff x="1426708" y="2667000"/>
            <a:chExt cx="3600001" cy="45719"/>
          </a:xfrm>
        </p:grpSpPr>
        <p:sp>
          <p:nvSpPr>
            <p:cNvPr id="6" name="직사각형 20">
              <a:extLst>
                <a:ext uri="{FF2B5EF4-FFF2-40B4-BE49-F238E27FC236}">
                  <a16:creationId xmlns:a16="http://schemas.microsoft.com/office/drawing/2014/main" xmlns="" id="{82133E28-6FD5-E2AC-E9D1-013D22A4EF0A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7" name="직사각형 21">
              <a:extLst>
                <a:ext uri="{FF2B5EF4-FFF2-40B4-BE49-F238E27FC236}">
                  <a16:creationId xmlns:a16="http://schemas.microsoft.com/office/drawing/2014/main" xmlns="" id="{8477B9DF-B9A7-D811-71AA-D1BA47AFB69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14" name="텍스트 개체 틀 6">
            <a:extLst>
              <a:ext uri="{FF2B5EF4-FFF2-40B4-BE49-F238E27FC236}">
                <a16:creationId xmlns:a16="http://schemas.microsoft.com/office/drawing/2014/main" xmlns="" id="{6F7CD38E-287E-F3D5-E1D0-AD0849C5A1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12224" y="1801935"/>
            <a:ext cx="3470176" cy="2134988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15" name="텍스트 개체 틀 6">
            <a:extLst>
              <a:ext uri="{FF2B5EF4-FFF2-40B4-BE49-F238E27FC236}">
                <a16:creationId xmlns:a16="http://schemas.microsoft.com/office/drawing/2014/main" xmlns="" id="{7FFAF69E-8471-AD5C-BFE3-9F20D05973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12225" y="4078323"/>
            <a:ext cx="3470176" cy="2134988"/>
          </a:xfrm>
          <a:prstGeom prst="rect">
            <a:avLst/>
          </a:prstGeom>
        </p:spPr>
        <p:txBody>
          <a:bodyPr/>
          <a:lstStyle>
            <a:lvl1pPr>
              <a:defRPr lang="ko-KR" altLang="en-US" sz="14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  <a:lvl2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2pPr>
            <a:lvl3pPr>
              <a:defRPr lang="ko-KR" altLang="en-US" sz="1200" b="0" i="0" dirty="0">
                <a:latin typeface="Malgun Gothic" panose="020B0503020000020004" pitchFamily="34" charset="-127"/>
                <a:ea typeface="Malgun Gothic" panose="020B0503020000020004" pitchFamily="34" charset="-127"/>
              </a:defRPr>
            </a:lvl3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grpSp>
        <p:nvGrpSpPr>
          <p:cNvPr id="16" name="그룹 19">
            <a:extLst>
              <a:ext uri="{FF2B5EF4-FFF2-40B4-BE49-F238E27FC236}">
                <a16:creationId xmlns:a16="http://schemas.microsoft.com/office/drawing/2014/main" xmlns="" id="{644C2660-B48C-FBED-A66B-72738AF4BAAA}"/>
              </a:ext>
            </a:extLst>
          </p:cNvPr>
          <p:cNvGrpSpPr/>
          <p:nvPr userDrawn="1"/>
        </p:nvGrpSpPr>
        <p:grpSpPr>
          <a:xfrm>
            <a:off x="8052064" y="3976326"/>
            <a:ext cx="3638881" cy="60959"/>
            <a:chOff x="1426708" y="2667000"/>
            <a:chExt cx="3600001" cy="45719"/>
          </a:xfrm>
        </p:grpSpPr>
        <p:sp>
          <p:nvSpPr>
            <p:cNvPr id="17" name="직사각형 20">
              <a:extLst>
                <a:ext uri="{FF2B5EF4-FFF2-40B4-BE49-F238E27FC236}">
                  <a16:creationId xmlns:a16="http://schemas.microsoft.com/office/drawing/2014/main" xmlns="" id="{710B053D-7DE7-D9FD-EC47-FFED7FEE2033}"/>
                </a:ext>
              </a:extLst>
            </p:cNvPr>
            <p:cNvSpPr/>
            <p:nvPr userDrawn="1"/>
          </p:nvSpPr>
          <p:spPr>
            <a:xfrm>
              <a:off x="1426709" y="2667000"/>
              <a:ext cx="3600000" cy="45719"/>
            </a:xfrm>
            <a:prstGeom prst="rect">
              <a:avLst/>
            </a:prstGeom>
            <a:solidFill>
              <a:srgbClr val="43CBD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  <p:sp>
          <p:nvSpPr>
            <p:cNvPr id="18" name="직사각형 21">
              <a:extLst>
                <a:ext uri="{FF2B5EF4-FFF2-40B4-BE49-F238E27FC236}">
                  <a16:creationId xmlns:a16="http://schemas.microsoft.com/office/drawing/2014/main" xmlns="" id="{EDB75B42-78F1-0BE7-5772-F127E220EA7E}"/>
                </a:ext>
              </a:extLst>
            </p:cNvPr>
            <p:cNvSpPr/>
            <p:nvPr userDrawn="1"/>
          </p:nvSpPr>
          <p:spPr>
            <a:xfrm>
              <a:off x="1426708" y="2667000"/>
              <a:ext cx="824123" cy="45719"/>
            </a:xfrm>
            <a:prstGeom prst="rect">
              <a:avLst/>
            </a:prstGeom>
            <a:solidFill>
              <a:srgbClr val="3135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87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3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endParaRP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70A1370-C973-FB2F-C42B-DC350BDDB68E}"/>
              </a:ext>
            </a:extLst>
          </p:cNvPr>
          <p:cNvSpPr/>
          <p:nvPr userDrawn="1"/>
        </p:nvSpPr>
        <p:spPr bwMode="ltGray">
          <a:xfrm>
            <a:off x="5" y="1636592"/>
            <a:ext cx="7906359" cy="45767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888" tIns="60944" rIns="121888" bIns="609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87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732" b="0" i="0" u="none" strike="noStrike" kern="1200" cap="none" spc="0" normalizeH="0" baseline="0" noProof="0" dirty="0">
              <a:ln>
                <a:noFill/>
              </a:ln>
              <a:solidFill>
                <a:srgbClr val="89CBD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sp>
        <p:nvSpPr>
          <p:cNvPr id="2" name="슬라이드 번호 개체 틀 4">
            <a:extLst>
              <a:ext uri="{FF2B5EF4-FFF2-40B4-BE49-F238E27FC236}">
                <a16:creationId xmlns:a16="http://schemas.microsoft.com/office/drawing/2014/main" xmlns="" id="{A6443A22-BBF1-9676-CF4E-00FF94C6F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ko-KR" altLang="en-US" sz="16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B570A975-1AE1-46FC-9732-27D53A450BC0}" type="slidenum">
              <a:rPr lang="x-none" smtClean="0"/>
              <a:pPr algn="r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35268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4206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65" r:id="rId2"/>
    <p:sldLayoutId id="2147483693" r:id="rId3"/>
    <p:sldLayoutId id="2147483662" r:id="rId4"/>
    <p:sldLayoutId id="2147483663" r:id="rId5"/>
    <p:sldLayoutId id="2147483694" r:id="rId6"/>
    <p:sldLayoutId id="2147483695" r:id="rId7"/>
    <p:sldLayoutId id="2147483696" r:id="rId8"/>
    <p:sldLayoutId id="2147483697" r:id="rId9"/>
    <p:sldLayoutId id="2147483689" r:id="rId10"/>
    <p:sldLayoutId id="2147483691" r:id="rId11"/>
    <p:sldLayoutId id="2147483690" r:id="rId12"/>
    <p:sldLayoutId id="2147483692" r:id="rId13"/>
    <p:sldLayoutId id="2147483681" r:id="rId14"/>
    <p:sldLayoutId id="2147483685" r:id="rId15"/>
    <p:sldLayoutId id="2147483683" r:id="rId16"/>
    <p:sldLayoutId id="2147483686" r:id="rId17"/>
    <p:sldLayoutId id="2147483682" r:id="rId18"/>
    <p:sldLayoutId id="2147483687" r:id="rId19"/>
    <p:sldLayoutId id="2147483684" r:id="rId20"/>
    <p:sldLayoutId id="2147483688" r:id="rId21"/>
  </p:sldLayoutIdLst>
  <p:hf hdr="0" dt="0"/>
  <p:txStyles>
    <p:titleStyle>
      <a:lvl1pPr algn="ctr" defTabSz="914309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6" indent="-285724" algn="l" defTabSz="914309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8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8" algn="l" defTabSz="914309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5" indent="-228578" algn="l" defTabSz="914309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8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4" indent="-228578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8" indent="-228578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4" indent="-228578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4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8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4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5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mware.com/partners/work-with-vmware/partner-connect.htm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hyperlink" Target="https://vmstarcommunity.force.com/partnerconnect/s/global-nfr-program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png"/><Relationship Id="rId4" Type="http://schemas.openxmlformats.org/officeDocument/2006/relationships/image" Target="../media/image15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mailto:partnerconnect@vmware.com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vmware@etevers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ABD3243-C270-C1DC-5C82-B80C1A0D72BE}"/>
              </a:ext>
            </a:extLst>
          </p:cNvPr>
          <p:cNvSpPr txBox="1"/>
          <p:nvPr/>
        </p:nvSpPr>
        <p:spPr>
          <a:xfrm>
            <a:off x="719408" y="2505850"/>
            <a:ext cx="88412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lt"/>
              </a:rPr>
              <a:t>VMware </a:t>
            </a:r>
            <a:r>
              <a:rPr lang="ko-KR" altLang="en-US" sz="5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lt"/>
              </a:rPr>
              <a:t>파트너</a:t>
            </a:r>
            <a:endParaRPr lang="en-US" altLang="ko-KR" sz="5400" b="1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+mj-lt"/>
            </a:endParaRPr>
          </a:p>
          <a:p>
            <a:r>
              <a:rPr lang="ko-KR" altLang="en-US" sz="5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lt"/>
              </a:rPr>
              <a:t>라이선스 안내</a:t>
            </a:r>
            <a:endParaRPr lang="ko-KR" altLang="en-US" sz="5400" b="1" dirty="0">
              <a:ln>
                <a:solidFill>
                  <a:schemeClr val="accent1">
                    <a:alpha val="0"/>
                  </a:schemeClr>
                </a:solidFill>
              </a:ln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AF9EC8E-8B6D-2073-292C-E883DF94E223}"/>
              </a:ext>
            </a:extLst>
          </p:cNvPr>
          <p:cNvSpPr txBox="1"/>
          <p:nvPr/>
        </p:nvSpPr>
        <p:spPr>
          <a:xfrm>
            <a:off x="4439816" y="1556792"/>
            <a:ext cx="1539204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ko-KR" sz="4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13B9"/>
                </a:solidFill>
                <a:latin typeface="+mj-ea"/>
                <a:ea typeface="+mj-ea"/>
                <a:cs typeface="KOPUBWORLDDOTUM MEDIUM" pitchFamily="2" charset="-127"/>
              </a:rPr>
              <a:t>D&amp;N</a:t>
            </a:r>
            <a:endParaRPr lang="ko-KR" altLang="en-US" sz="44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13B9"/>
              </a:solidFill>
              <a:latin typeface="+mj-ea"/>
              <a:ea typeface="+mj-ea"/>
              <a:cs typeface="KOPUBWORLDDOTUM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E6B7A14-CC76-7161-917A-C0DFE1933290}"/>
              </a:ext>
            </a:extLst>
          </p:cNvPr>
          <p:cNvSpPr txBox="1"/>
          <p:nvPr/>
        </p:nvSpPr>
        <p:spPr>
          <a:xfrm>
            <a:off x="719407" y="4783396"/>
            <a:ext cx="2741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8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2022-12-29</a:t>
            </a:r>
            <a:r>
              <a:rPr lang="ko-KR" altLang="en-US" sz="18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 </a:t>
            </a:r>
            <a:r>
              <a:rPr lang="en-US" altLang="ko-KR" sz="18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|</a:t>
            </a:r>
            <a:r>
              <a:rPr lang="ko-KR" altLang="en-US" sz="18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 </a:t>
            </a:r>
            <a:r>
              <a:rPr lang="en-US" altLang="ko-KR" sz="18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SDI</a:t>
            </a:r>
            <a:r>
              <a:rPr lang="ko-KR" altLang="en-US" sz="18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사업부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042DADF2-A83E-8326-526A-FBAAB7E442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576" y="4968062"/>
            <a:ext cx="1663247" cy="139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718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2</a:t>
            </a:fld>
            <a:endParaRPr lang="x-none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/>
          </p:nvPr>
        </p:nvSpPr>
        <p:spPr>
          <a:xfrm>
            <a:off x="611277" y="1042147"/>
            <a:ext cx="5484723" cy="400110"/>
          </a:xfrm>
        </p:spPr>
        <p:txBody>
          <a:bodyPr/>
          <a:lstStyle/>
          <a:p>
            <a:r>
              <a:rPr lang="en-US" altLang="ko-KR" dirty="0"/>
              <a:t>IUL/NFR/EVAL License Programs </a:t>
            </a:r>
            <a:r>
              <a:rPr lang="en-US" altLang="ko-KR" dirty="0" smtClean="0"/>
              <a:t>Summary</a:t>
            </a:r>
            <a:endParaRPr lang="ko-KR" altLang="en-US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615063" y="35666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defTabSz="914309" rtl="0" eaLnBrk="1" latinLnBrk="1" hangingPunct="1">
              <a:spcBef>
                <a:spcPct val="0"/>
              </a:spcBef>
              <a:buNone/>
              <a:defRPr lang="ko-KR" altLang="en-US" sz="2400" b="1" kern="12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altLang="ko-KR" dirty="0" smtClean="0"/>
              <a:t>VMware</a:t>
            </a:r>
            <a:r>
              <a:rPr lang="ko-KR" altLang="en-US" dirty="0" smtClean="0"/>
              <a:t> 파트너에게 제공되는 라이선스 종류</a:t>
            </a:r>
            <a:endParaRPr lang="ko-KR" altLang="en-US" dirty="0"/>
          </a:p>
        </p:txBody>
      </p:sp>
      <p:sp>
        <p:nvSpPr>
          <p:cNvPr id="8" name="슬라이드 번호 개체 틀 3"/>
          <p:cNvSpPr txBox="1">
            <a:spLocks/>
          </p:cNvSpPr>
          <p:nvPr/>
        </p:nvSpPr>
        <p:spPr>
          <a:xfrm>
            <a:off x="11141254" y="6369637"/>
            <a:ext cx="441146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defPPr>
              <a:defRPr lang="ko-KR"/>
            </a:defPPr>
            <a:lvl1pPr marL="0" algn="l" defTabSz="1219080" rtl="0" eaLnBrk="1" latinLnBrk="1" hangingPunct="1">
              <a:defRPr lang="ko-KR" altLang="en-US" sz="16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539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80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618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58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96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235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773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313" algn="l" defTabSz="1219080" rtl="0" eaLnBrk="1" latinLnBrk="1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570A975-1AE1-46FC-9732-27D53A450BC0}" type="slidenum">
              <a:rPr lang="x-none" smtClean="0"/>
              <a:pPr algn="r"/>
              <a:t>2</a:t>
            </a:fld>
            <a:endParaRPr lang="x-none"/>
          </a:p>
        </p:txBody>
      </p:sp>
      <p:grpSp>
        <p:nvGrpSpPr>
          <p:cNvPr id="9" name="그룹 8"/>
          <p:cNvGrpSpPr/>
          <p:nvPr/>
        </p:nvGrpSpPr>
        <p:grpSpPr>
          <a:xfrm>
            <a:off x="4723606" y="2055429"/>
            <a:ext cx="2744788" cy="3671423"/>
            <a:chOff x="4723606" y="2055429"/>
            <a:chExt cx="2744788" cy="3671423"/>
          </a:xfrm>
        </p:grpSpPr>
        <p:sp>
          <p:nvSpPr>
            <p:cNvPr id="10" name="Oval 22">
              <a:extLst>
                <a:ext uri="{FF2B5EF4-FFF2-40B4-BE49-F238E27FC236}">
                  <a16:creationId xmlns:a16="http://schemas.microsoft.com/office/drawing/2014/main" xmlns="" id="{6FECF9D0-D7A8-43DD-B38D-E1090C0B322F}"/>
                </a:ext>
              </a:extLst>
            </p:cNvPr>
            <p:cNvSpPr/>
            <p:nvPr/>
          </p:nvSpPr>
          <p:spPr bwMode="gray">
            <a:xfrm>
              <a:off x="5181521" y="2055429"/>
              <a:ext cx="1828959" cy="1828959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b="0" i="0">
                <a:latin typeface="Malgun Gothic" panose="020B0503020000020004" pitchFamily="34" charset="-127"/>
              </a:endParaRPr>
            </a:p>
          </p:txBody>
        </p:sp>
        <p:sp>
          <p:nvSpPr>
            <p:cNvPr id="11" name="텍스트 개체 틀 4">
              <a:extLst>
                <a:ext uri="{FF2B5EF4-FFF2-40B4-BE49-F238E27FC236}">
                  <a16:creationId xmlns:a16="http://schemas.microsoft.com/office/drawing/2014/main" xmlns="" id="{A9E9633A-3812-41DA-8F79-32F45A13F7A8}"/>
                </a:ext>
              </a:extLst>
            </p:cNvPr>
            <p:cNvSpPr txBox="1">
              <a:spLocks/>
            </p:cNvSpPr>
            <p:nvPr/>
          </p:nvSpPr>
          <p:spPr>
            <a:xfrm>
              <a:off x="4723606" y="4267940"/>
              <a:ext cx="2744788" cy="1458912"/>
            </a:xfrm>
            <a:prstGeom prst="rect">
              <a:avLst/>
            </a:prstGeom>
          </p:spPr>
          <p:txBody>
            <a:bodyPr/>
            <a:lstStyle>
              <a:lvl1pPr marL="342866" indent="-342866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876" indent="-285724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886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040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195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349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504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658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814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mtClean="0"/>
                <a:t>NFR</a:t>
              </a:r>
            </a:p>
            <a:p>
              <a:endParaRPr lang="en-US" altLang="ko-KR" sz="1800" smtClean="0"/>
            </a:p>
            <a:p>
              <a:r>
                <a:rPr lang="en-US" altLang="ko-KR" sz="1800" smtClean="0"/>
                <a:t>(HOL/DEMO </a:t>
              </a:r>
              <a:r>
                <a:rPr lang="ko-KR" altLang="en-US" sz="1800" smtClean="0"/>
                <a:t>및 교육 용도</a:t>
              </a:r>
              <a:r>
                <a:rPr lang="en-US" altLang="ko-KR" sz="1800" smtClean="0"/>
                <a:t>)</a:t>
              </a:r>
              <a:endParaRPr lang="ko-KR" altLang="en-US" sz="1800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xmlns="" id="{78878018-97A0-43B8-A40D-65D2E7F08E16}"/>
                </a:ext>
              </a:extLst>
            </p:cNvPr>
            <p:cNvSpPr/>
            <p:nvPr/>
          </p:nvSpPr>
          <p:spPr>
            <a:xfrm rot="19980010">
              <a:off x="4956665" y="2712867"/>
              <a:ext cx="2278670" cy="542572"/>
            </a:xfrm>
            <a:prstGeom prst="rect">
              <a:avLst/>
            </a:prstGeom>
            <a:noFill/>
            <a:ln w="666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3200">
                  <a:solidFill>
                    <a:schemeClr val="bg1"/>
                  </a:solidFill>
                </a:rPr>
                <a:t>Free</a:t>
              </a:r>
              <a:endParaRPr lang="ko-KR" altLang="en-US" sz="360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89409" y="2055429"/>
            <a:ext cx="2744788" cy="3671423"/>
            <a:chOff x="839416" y="2055429"/>
            <a:chExt cx="2744788" cy="3671423"/>
          </a:xfrm>
        </p:grpSpPr>
        <p:sp>
          <p:nvSpPr>
            <p:cNvPr id="14" name="Oval 20">
              <a:extLst>
                <a:ext uri="{FF2B5EF4-FFF2-40B4-BE49-F238E27FC236}">
                  <a16:creationId xmlns:a16="http://schemas.microsoft.com/office/drawing/2014/main" xmlns="" id="{B1C210DC-5DBB-4F0D-875F-CD8AAAB938CE}"/>
                </a:ext>
              </a:extLst>
            </p:cNvPr>
            <p:cNvSpPr/>
            <p:nvPr/>
          </p:nvSpPr>
          <p:spPr bwMode="gray">
            <a:xfrm>
              <a:off x="1295388" y="2055429"/>
              <a:ext cx="1828959" cy="1828959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b="0" i="0">
                <a:solidFill>
                  <a:schemeClr val="accent4"/>
                </a:solidFill>
                <a:latin typeface="Malgun Gothic" panose="020B0503020000020004" pitchFamily="34" charset="-127"/>
              </a:endParaRPr>
            </a:p>
          </p:txBody>
        </p:sp>
        <p:sp>
          <p:nvSpPr>
            <p:cNvPr id="15" name="텍스트 개체 틀 3">
              <a:extLst>
                <a:ext uri="{FF2B5EF4-FFF2-40B4-BE49-F238E27FC236}">
                  <a16:creationId xmlns:a16="http://schemas.microsoft.com/office/drawing/2014/main" xmlns="" id="{1A080B9A-6438-4982-96FB-45325DF46186}"/>
                </a:ext>
              </a:extLst>
            </p:cNvPr>
            <p:cNvSpPr txBox="1">
              <a:spLocks/>
            </p:cNvSpPr>
            <p:nvPr/>
          </p:nvSpPr>
          <p:spPr>
            <a:xfrm>
              <a:off x="839416" y="4267940"/>
              <a:ext cx="2744788" cy="1458912"/>
            </a:xfrm>
            <a:prstGeom prst="rect">
              <a:avLst/>
            </a:prstGeom>
          </p:spPr>
          <p:txBody>
            <a:bodyPr/>
            <a:lstStyle>
              <a:lvl1pPr marL="342866" indent="-342866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876" indent="-285724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886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040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195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349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504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658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814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mtClean="0"/>
                <a:t>IUL</a:t>
              </a:r>
            </a:p>
            <a:p>
              <a:endParaRPr lang="en-US" altLang="ko-KR" sz="1800" smtClean="0"/>
            </a:p>
            <a:p>
              <a:r>
                <a:rPr lang="en-US" altLang="ko-KR" sz="1800" smtClean="0"/>
                <a:t>(</a:t>
              </a:r>
              <a:r>
                <a:rPr lang="ko-KR" altLang="en-US" sz="1800" smtClean="0"/>
                <a:t>파트너 내부 </a:t>
              </a:r>
              <a:r>
                <a:rPr lang="en-US" altLang="ko-KR" sz="1800" smtClean="0"/>
                <a:t>IT </a:t>
              </a:r>
              <a:r>
                <a:rPr lang="ko-KR" altLang="en-US" sz="1800" smtClean="0"/>
                <a:t>활용 용도</a:t>
              </a:r>
              <a:r>
                <a:rPr lang="en-US" altLang="ko-KR" sz="1800" smtClean="0"/>
                <a:t>)</a:t>
              </a:r>
              <a:endParaRPr lang="ko-KR" altLang="en-US" dirty="0"/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xmlns="" id="{F8930FCA-3FE3-4456-A9AC-6A76D9E0B9E6}"/>
                </a:ext>
              </a:extLst>
            </p:cNvPr>
            <p:cNvSpPr/>
            <p:nvPr/>
          </p:nvSpPr>
          <p:spPr>
            <a:xfrm rot="19980010">
              <a:off x="1072476" y="2723378"/>
              <a:ext cx="2278670" cy="542572"/>
            </a:xfrm>
            <a:prstGeom prst="rect">
              <a:avLst/>
            </a:prstGeom>
            <a:noFill/>
            <a:ln w="666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3600">
                  <a:solidFill>
                    <a:schemeClr val="bg1"/>
                  </a:solidFill>
                </a:rPr>
                <a:t>Paid</a:t>
              </a:r>
              <a:endParaRPr lang="ko-KR" altLang="en-US" sz="360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8457803" y="2055429"/>
            <a:ext cx="2744788" cy="3671423"/>
            <a:chOff x="8319764" y="2055429"/>
            <a:chExt cx="2744788" cy="3671423"/>
          </a:xfrm>
        </p:grpSpPr>
        <p:sp>
          <p:nvSpPr>
            <p:cNvPr id="18" name="Oval 21">
              <a:extLst>
                <a:ext uri="{FF2B5EF4-FFF2-40B4-BE49-F238E27FC236}">
                  <a16:creationId xmlns:a16="http://schemas.microsoft.com/office/drawing/2014/main" xmlns="" id="{446F04B0-7860-407F-85B7-42E38FAFE34B}"/>
                </a:ext>
              </a:extLst>
            </p:cNvPr>
            <p:cNvSpPr/>
            <p:nvPr/>
          </p:nvSpPr>
          <p:spPr bwMode="gray">
            <a:xfrm>
              <a:off x="8785852" y="2055429"/>
              <a:ext cx="1828959" cy="1828959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b="0" i="0">
                <a:latin typeface="Malgun Gothic" panose="020B0503020000020004" pitchFamily="34" charset="-127"/>
              </a:endParaRPr>
            </a:p>
          </p:txBody>
        </p:sp>
        <p:sp>
          <p:nvSpPr>
            <p:cNvPr id="19" name="텍스트 개체 틀 5">
              <a:extLst>
                <a:ext uri="{FF2B5EF4-FFF2-40B4-BE49-F238E27FC236}">
                  <a16:creationId xmlns:a16="http://schemas.microsoft.com/office/drawing/2014/main" xmlns="" id="{B032743D-E211-4BDE-8684-8010043BF769}"/>
                </a:ext>
              </a:extLst>
            </p:cNvPr>
            <p:cNvSpPr txBox="1">
              <a:spLocks/>
            </p:cNvSpPr>
            <p:nvPr/>
          </p:nvSpPr>
          <p:spPr>
            <a:xfrm>
              <a:off x="8319764" y="4267940"/>
              <a:ext cx="2744788" cy="1458912"/>
            </a:xfrm>
            <a:prstGeom prst="rect">
              <a:avLst/>
            </a:prstGeom>
          </p:spPr>
          <p:txBody>
            <a:bodyPr/>
            <a:lstStyle>
              <a:lvl1pPr marL="342866" indent="-342866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876" indent="-285724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886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040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195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349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504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658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814" indent="-228578" algn="l" defTabSz="914309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mtClean="0"/>
                <a:t>EVAL</a:t>
              </a:r>
            </a:p>
            <a:p>
              <a:endParaRPr lang="en-US" altLang="ko-KR" sz="1800" smtClean="0"/>
            </a:p>
            <a:p>
              <a:r>
                <a:rPr lang="en-US" altLang="ko-KR" sz="1800" smtClean="0"/>
                <a:t>(</a:t>
              </a:r>
              <a:r>
                <a:rPr lang="ko-KR" altLang="en-US" sz="1800" smtClean="0"/>
                <a:t>고객사 </a:t>
              </a:r>
              <a:r>
                <a:rPr lang="en-US" altLang="ko-KR" sz="1800" smtClean="0"/>
                <a:t>PoC </a:t>
              </a:r>
              <a:r>
                <a:rPr lang="ko-KR" altLang="en-US" sz="1800" smtClean="0"/>
                <a:t>용도</a:t>
              </a:r>
              <a:r>
                <a:rPr lang="en-US" altLang="ko-KR" sz="1800" smtClean="0"/>
                <a:t>)</a:t>
              </a:r>
              <a:endParaRPr lang="ko-KR" altLang="en-US" sz="1800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xmlns="" id="{8838DC72-4FCF-4AFE-866F-365D583FD6A2}"/>
                </a:ext>
              </a:extLst>
            </p:cNvPr>
            <p:cNvSpPr/>
            <p:nvPr/>
          </p:nvSpPr>
          <p:spPr>
            <a:xfrm rot="19980010">
              <a:off x="8552824" y="2712867"/>
              <a:ext cx="2278670" cy="542572"/>
            </a:xfrm>
            <a:prstGeom prst="rect">
              <a:avLst/>
            </a:prstGeom>
            <a:noFill/>
            <a:ln w="666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3200">
                  <a:solidFill>
                    <a:schemeClr val="bg1"/>
                  </a:solidFill>
                </a:rPr>
                <a:t>Free</a:t>
              </a:r>
              <a:endParaRPr lang="ko-KR" altLang="en-US" sz="36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2007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Partner Connect </a:t>
            </a:r>
            <a:r>
              <a:rPr lang="ko-KR" altLang="en-US" dirty="0"/>
              <a:t>접속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3</a:t>
            </a:fld>
            <a:endParaRPr lang="x-none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xmlns="" id="{6E0C0033-4A89-479F-B380-F01E5777D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13" y="2679697"/>
            <a:ext cx="10972800" cy="2935223"/>
          </a:xfrm>
          <a:prstGeom prst="rect">
            <a:avLst/>
          </a:prstGeom>
          <a:noFill/>
        </p:spPr>
      </p:pic>
      <p:sp>
        <p:nvSpPr>
          <p:cNvPr id="17" name="Rectangle 28">
            <a:extLst>
              <a:ext uri="{FF2B5EF4-FFF2-40B4-BE49-F238E27FC236}">
                <a16:creationId xmlns:a16="http://schemas.microsoft.com/office/drawing/2014/main" xmlns="" id="{796E48FE-F6AC-4120-AF36-9AC9A30104D1}"/>
              </a:ext>
            </a:extLst>
          </p:cNvPr>
          <p:cNvSpPr/>
          <p:nvPr/>
        </p:nvSpPr>
        <p:spPr>
          <a:xfrm>
            <a:off x="608013" y="1572944"/>
            <a:ext cx="10972800" cy="7813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365665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-284163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VMware Partner Connect </a:t>
            </a:r>
            <a:r>
              <a:rPr kumimoji="0" lang="en-US" altLang="zh-CN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》 Resources 》 Partner Connect Portal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접속</a:t>
            </a:r>
            <a:endParaRPr kumimoji="0" lang="en-US" altLang="ko-KR" sz="1800" b="1" i="0" u="none" strike="noStrike" kern="0" cap="none" spc="0" normalizeH="0" baseline="0" noProof="0" dirty="0" smtClean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  <a:p>
            <a:pPr marL="0" marR="0" lvl="0" indent="-284163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  <a:hlinkClick r:id="rId3"/>
              </a:rPr>
              <a:t>https://www.vmware.com/partners/work-with-vmware/partner-connect.html</a:t>
            </a:r>
            <a:endParaRPr kumimoji="0" lang="en-US" sz="1799" b="0" i="0" u="none" strike="noStrike" kern="0" cap="none" spc="0" normalizeH="0" baseline="0" noProof="0" dirty="0" smtClean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3297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Partner Connect Portal </a:t>
            </a:r>
            <a:r>
              <a:rPr lang="ko-KR" altLang="en-US" dirty="0"/>
              <a:t>접속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4</a:t>
            </a:fld>
            <a:endParaRPr lang="x-none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xmlns="" id="{6E0C0033-4A89-479F-B380-F01E5777DB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7148" y="2679697"/>
            <a:ext cx="10734530" cy="2935223"/>
          </a:xfrm>
          <a:prstGeom prst="rect">
            <a:avLst/>
          </a:prstGeom>
          <a:noFill/>
        </p:spPr>
      </p:pic>
      <p:sp>
        <p:nvSpPr>
          <p:cNvPr id="15" name="Rectangle 28">
            <a:extLst>
              <a:ext uri="{FF2B5EF4-FFF2-40B4-BE49-F238E27FC236}">
                <a16:creationId xmlns:a16="http://schemas.microsoft.com/office/drawing/2014/main" xmlns="" id="{3BEC6DA4-6A8E-4C82-B70C-9FEB5991485A}"/>
              </a:ext>
            </a:extLst>
          </p:cNvPr>
          <p:cNvSpPr/>
          <p:nvPr/>
        </p:nvSpPr>
        <p:spPr>
          <a:xfrm>
            <a:off x="579808" y="1554537"/>
            <a:ext cx="10988800" cy="7813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365665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-284163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VMware Partner Connect </a:t>
            </a:r>
            <a:r>
              <a:rPr kumimoji="0" lang="en-US" altLang="zh-CN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》 Sales 》 Entitlement Licenses</a:t>
            </a:r>
            <a:endParaRPr kumimoji="0" lang="en-US" sz="1799" b="0" i="0" u="none" strike="noStrike" kern="0" cap="none" spc="0" normalizeH="0" baseline="0" noProof="0" dirty="0" smtClean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2773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VMware </a:t>
            </a:r>
            <a:r>
              <a:rPr lang="ko-KR" altLang="en-US" dirty="0"/>
              <a:t>파트너 라이선스 </a:t>
            </a:r>
            <a:r>
              <a:rPr lang="en-US" altLang="ko-KR" dirty="0"/>
              <a:t>- IUL (Internal Use License)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5</a:t>
            </a:fld>
            <a:endParaRPr lang="x-none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/>
          </p:nvPr>
        </p:nvSpPr>
        <p:spPr>
          <a:xfrm>
            <a:off x="611277" y="1042147"/>
            <a:ext cx="5484723" cy="400110"/>
          </a:xfrm>
        </p:spPr>
        <p:txBody>
          <a:bodyPr/>
          <a:lstStyle/>
          <a:p>
            <a:r>
              <a:rPr lang="ko-KR" altLang="en-US" dirty="0"/>
              <a:t>파트너 내부 </a:t>
            </a:r>
            <a:r>
              <a:rPr lang="en-US" altLang="ko-KR" dirty="0"/>
              <a:t>IT </a:t>
            </a:r>
            <a:r>
              <a:rPr lang="ko-KR" altLang="en-US" dirty="0"/>
              <a:t>활용 용도 </a:t>
            </a:r>
            <a:r>
              <a:rPr lang="en-US" altLang="ko-KR" dirty="0"/>
              <a:t>(</a:t>
            </a:r>
            <a:r>
              <a:rPr lang="ko-KR" altLang="en-US" dirty="0"/>
              <a:t>유료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7" name="내용 개체 틀 1">
            <a:extLst>
              <a:ext uri="{FF2B5EF4-FFF2-40B4-BE49-F238E27FC236}">
                <a16:creationId xmlns:a16="http://schemas.microsoft.com/office/drawing/2014/main" xmlns="" id="{DD1E1D6F-E179-4F37-8B57-01F7CA083330}"/>
              </a:ext>
            </a:extLst>
          </p:cNvPr>
          <p:cNvSpPr txBox="1">
            <a:spLocks/>
          </p:cNvSpPr>
          <p:nvPr/>
        </p:nvSpPr>
        <p:spPr bwMode="gray">
          <a:xfrm>
            <a:off x="616504" y="2515154"/>
            <a:ext cx="3346929" cy="3657600"/>
          </a:xfrm>
          <a:prstGeom prst="rect">
            <a:avLst/>
          </a:prstGeom>
          <a:solidFill>
            <a:srgbClr val="F2F2F2"/>
          </a:solidFill>
        </p:spPr>
        <p:txBody>
          <a:bodyPr vert="horz" lIns="182880" tIns="274320" rIns="18288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tx1">
                  <a:lumMod val="60000"/>
                  <a:lumOff val="40000"/>
                </a:schemeClr>
              </a:buClr>
              <a:buSzPct val="90000"/>
              <a:buFont typeface="Arial" panose="020B0604020202020204" pitchFamily="34" charset="0"/>
              <a:buChar char="​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1pPr>
            <a:lvl2pPr marL="457200" indent="-18415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 sz="14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2pPr>
            <a:lvl3pPr marL="744538" indent="-169863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defRPr sz="14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3pPr>
            <a:lvl4pPr marL="969963" indent="-166688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 sz="12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4pPr>
            <a:lvl5pPr marL="1143000" indent="-138113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tabLst/>
              <a:defRPr sz="12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5pPr>
            <a:lvl6pPr marL="22860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rabicPeriod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6pPr>
            <a:lvl7pPr marL="512763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+mj-lt"/>
              <a:buAutoNum type="alphaLcPeriod"/>
              <a:defRPr sz="12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7pPr>
            <a:lvl8pPr marL="741363" indent="-1666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90000"/>
              <a:buFont typeface="+mj-lt"/>
              <a:buAutoNum type="romanLcPeriod"/>
              <a:defRPr sz="11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8pPr>
            <a:lvl9pPr marL="284163" indent="-284163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lphaUcPeriod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대상 파트너 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– </a:t>
            </a:r>
            <a:r>
              <a:rPr kumimoji="0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Enrolled Authorized, Partner, Advanced,  Principal, Aggregator/Distributors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파트너사 내부 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IT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활용 용도로 제공되는 라이선스로 구입 시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할인 혜택 제공</a:t>
            </a:r>
            <a:endParaRPr kumimoji="0" lang="en-US" altLang="ko-KR" sz="1600" b="0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어떠한 경우에도 내부 사용 소프트웨어를 제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3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자 또는 최종 고객에게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재판매 사용하거나 배포할 수 없음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sp>
        <p:nvSpPr>
          <p:cNvPr id="28" name="텍스트 개체 틀 6">
            <a:extLst>
              <a:ext uri="{FF2B5EF4-FFF2-40B4-BE49-F238E27FC236}">
                <a16:creationId xmlns:a16="http://schemas.microsoft.com/office/drawing/2014/main" xmlns="" id="{AF1E6192-55F9-4F22-88B9-CF97BC2FA56E}"/>
              </a:ext>
            </a:extLst>
          </p:cNvPr>
          <p:cNvSpPr txBox="1">
            <a:spLocks/>
          </p:cNvSpPr>
          <p:nvPr/>
        </p:nvSpPr>
        <p:spPr>
          <a:xfrm>
            <a:off x="616504" y="1600200"/>
            <a:ext cx="3346704" cy="914400"/>
          </a:xfrm>
          <a:prstGeom prst="rect">
            <a:avLst/>
          </a:prstGeom>
          <a:solidFill>
            <a:srgbClr val="78BE20"/>
          </a:solidFill>
        </p:spPr>
        <p:txBody>
          <a:bodyPr vert="horz" lIns="182880" tIns="91440" rIns="182880" bIns="91440" rtlCol="0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1">
                  <a:lumMod val="60000"/>
                  <a:lumOff val="40000"/>
                </a:schemeClr>
              </a:buClr>
              <a:buSzPct val="90000"/>
              <a:buFont typeface="Arial" panose="020B0604020202020204" pitchFamily="34" charset="0"/>
              <a:buChar char="​"/>
              <a:defRPr sz="18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Open Sans" panose="020B0606030504020204" pitchFamily="34" charset="0"/>
              <a:buChar char="​"/>
              <a:defRPr sz="18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2pPr>
            <a:lvl3pPr marL="744538" indent="-169863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defRPr sz="16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3pPr>
            <a:lvl4pPr marL="969963" indent="-166688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 sz="14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4pPr>
            <a:lvl5pPr marL="1143000" indent="-138113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tabLst/>
              <a:defRPr sz="14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5pPr>
            <a:lvl6pPr marL="22860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rabicPeriod"/>
              <a:defRPr sz="20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6pPr>
            <a:lvl7pPr marL="512763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+mj-lt"/>
              <a:buAutoNum type="alphaLcPeriod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7pPr>
            <a:lvl8pPr marL="741363" indent="-1666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90000"/>
              <a:buFont typeface="+mj-lt"/>
              <a:buAutoNum type="romanLcPeriod"/>
              <a:defRPr sz="14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8pPr>
            <a:lvl9pPr marL="284163" indent="-284163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lphaUcPeriod"/>
              <a:defRPr sz="20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​"/>
              <a:tabLst/>
              <a:defRPr/>
            </a:pPr>
            <a:r>
              <a:rPr kumimoji="0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IUL</a:t>
            </a: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xmlns="" id="{36264553-A5A6-4F59-96DA-3406819D9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393" y="927300"/>
            <a:ext cx="6480000" cy="3112301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xmlns="" id="{BB5F8366-2F78-4ACC-B1FF-D3A00E66AE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5393" y="4664039"/>
            <a:ext cx="6480000" cy="1508715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52714FB3-13F0-4C5A-AA74-93836EFB20A4}"/>
              </a:ext>
            </a:extLst>
          </p:cNvPr>
          <p:cNvSpPr txBox="1"/>
          <p:nvPr/>
        </p:nvSpPr>
        <p:spPr>
          <a:xfrm>
            <a:off x="4985390" y="4292963"/>
            <a:ext cx="3640501" cy="246221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defTabSz="914400" latinLnBrk="0">
              <a:spcAft>
                <a:spcPts val="600"/>
              </a:spcAft>
            </a:pPr>
            <a:r>
              <a:rPr lang="en-US" altLang="ko-KR" sz="1600" dirty="0">
                <a:solidFill>
                  <a:srgbClr val="717074"/>
                </a:solidFill>
                <a:latin typeface="Metropolis"/>
              </a:rPr>
              <a:t>“</a:t>
            </a:r>
            <a:r>
              <a:rPr lang="en-US" altLang="ko-KR" sz="1600" b="1" dirty="0">
                <a:solidFill>
                  <a:srgbClr val="0070C0"/>
                </a:solidFill>
                <a:latin typeface="Metropolis"/>
              </a:rPr>
              <a:t>Click here for IUL</a:t>
            </a:r>
            <a:r>
              <a:rPr lang="en-US" altLang="ko-KR" sz="1600" dirty="0">
                <a:solidFill>
                  <a:srgbClr val="717074"/>
                </a:solidFill>
                <a:latin typeface="Metropolis"/>
              </a:rPr>
              <a:t>”</a:t>
            </a:r>
            <a:r>
              <a:rPr lang="ko-KR" altLang="en-US" sz="1600" dirty="0">
                <a:solidFill>
                  <a:srgbClr val="717074"/>
                </a:solidFill>
                <a:latin typeface="Metropolis"/>
              </a:rPr>
              <a:t>를 클릭</a:t>
            </a:r>
          </a:p>
        </p:txBody>
      </p:sp>
      <p:sp>
        <p:nvSpPr>
          <p:cNvPr id="32" name="Oval 17">
            <a:extLst>
              <a:ext uri="{FF2B5EF4-FFF2-40B4-BE49-F238E27FC236}">
                <a16:creationId xmlns:a16="http://schemas.microsoft.com/office/drawing/2014/main" xmlns="" id="{754F3822-CF0E-43C6-8F41-705E7CA3EAAB}"/>
              </a:ext>
            </a:extLst>
          </p:cNvPr>
          <p:cNvSpPr/>
          <p:nvPr/>
        </p:nvSpPr>
        <p:spPr>
          <a:xfrm>
            <a:off x="4444911" y="1157584"/>
            <a:ext cx="442616" cy="442616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7F35B2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8" b="0" i="0" u="none" strike="noStrike" kern="0" cap="none" spc="0" normalizeH="0" baseline="0" noProof="0">
                <a:ln>
                  <a:noFill/>
                </a:ln>
                <a:solidFill>
                  <a:srgbClr val="7F35B2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1</a:t>
            </a:r>
          </a:p>
        </p:txBody>
      </p:sp>
      <p:sp>
        <p:nvSpPr>
          <p:cNvPr id="33" name="Oval 30">
            <a:extLst>
              <a:ext uri="{FF2B5EF4-FFF2-40B4-BE49-F238E27FC236}">
                <a16:creationId xmlns:a16="http://schemas.microsoft.com/office/drawing/2014/main" xmlns="" id="{60F27BAD-51D1-44C7-9807-8DEBD7E7F4E4}"/>
              </a:ext>
            </a:extLst>
          </p:cNvPr>
          <p:cNvSpPr/>
          <p:nvPr/>
        </p:nvSpPr>
        <p:spPr>
          <a:xfrm>
            <a:off x="4444911" y="4664039"/>
            <a:ext cx="442616" cy="442616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0091DA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8" b="0" i="0" u="none" strike="noStrike" kern="0" cap="none" spc="0" normalizeH="0" baseline="0" noProof="0">
                <a:ln>
                  <a:noFill/>
                </a:ln>
                <a:solidFill>
                  <a:srgbClr val="0091DA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336434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IUL (Internal Use License)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6</a:t>
            </a:fld>
            <a:endParaRPr lang="x-none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/>
          </p:nvPr>
        </p:nvSpPr>
        <p:spPr>
          <a:xfrm>
            <a:off x="611277" y="1042147"/>
            <a:ext cx="5484723" cy="400110"/>
          </a:xfrm>
        </p:spPr>
        <p:txBody>
          <a:bodyPr/>
          <a:lstStyle/>
          <a:p>
            <a:r>
              <a:rPr lang="en-US" altLang="ko-KR" dirty="0"/>
              <a:t>Internal Use License Order </a:t>
            </a:r>
            <a:r>
              <a:rPr lang="en-US" altLang="ko-KR" dirty="0" smtClean="0"/>
              <a:t>Form</a:t>
            </a:r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xmlns="" id="{BCDA5B05-62E6-485D-8EAF-F24706811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834" y="2432199"/>
            <a:ext cx="10080000" cy="4165153"/>
          </a:xfrm>
          <a:prstGeom prst="rect">
            <a:avLst/>
          </a:prstGeom>
        </p:spPr>
      </p:pic>
      <p:sp>
        <p:nvSpPr>
          <p:cNvPr id="9" name="Rectangle 28">
            <a:extLst>
              <a:ext uri="{FF2B5EF4-FFF2-40B4-BE49-F238E27FC236}">
                <a16:creationId xmlns:a16="http://schemas.microsoft.com/office/drawing/2014/main" xmlns="" id="{3C6B8D52-0452-47B7-AA5D-E765480C929C}"/>
              </a:ext>
            </a:extLst>
          </p:cNvPr>
          <p:cNvSpPr/>
          <p:nvPr/>
        </p:nvSpPr>
        <p:spPr>
          <a:xfrm>
            <a:off x="709684" y="1576088"/>
            <a:ext cx="10858923" cy="710333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365665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-284163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Partner Connect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를 통해 구입을 할 경우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,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 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Partner Connect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에 등록된 파트너사에 한해서 </a:t>
            </a:r>
            <a:r>
              <a: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50% </a:t>
            </a: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동일한 할인율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  <a:p>
            <a:pPr marL="0" marR="0" lvl="0" indent="-284163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파트너 아이디에 제공되는 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IUL 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라이센스의 </a:t>
            </a: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최대 금액은 연간 </a:t>
            </a:r>
            <a:r>
              <a: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120K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까지만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 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가능</a:t>
            </a:r>
            <a:endParaRPr kumimoji="0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0824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VMware </a:t>
            </a:r>
            <a:r>
              <a:rPr lang="ko-KR" altLang="en-US" dirty="0"/>
              <a:t>파트너 라이선스 </a:t>
            </a:r>
            <a:r>
              <a:rPr lang="en-US" altLang="ko-KR" dirty="0"/>
              <a:t>– NFR (Not for Resale Licenses)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7</a:t>
            </a:fld>
            <a:endParaRPr lang="x-none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 dirty="0"/>
              <a:t>HOL/DEMO </a:t>
            </a:r>
            <a:r>
              <a:rPr lang="ko-KR" altLang="en-US" dirty="0"/>
              <a:t>및 교육 용도 </a:t>
            </a:r>
            <a:r>
              <a:rPr lang="en-US" altLang="ko-KR" dirty="0"/>
              <a:t>(</a:t>
            </a:r>
            <a:r>
              <a:rPr lang="ko-KR" altLang="en-US" dirty="0"/>
              <a:t>무료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4" name="내용 개체 틀 2">
            <a:extLst>
              <a:ext uri="{FF2B5EF4-FFF2-40B4-BE49-F238E27FC236}">
                <a16:creationId xmlns:a16="http://schemas.microsoft.com/office/drawing/2014/main" xmlns="" id="{BA709AF2-9FCE-4391-80F3-0BFE62853179}"/>
              </a:ext>
            </a:extLst>
          </p:cNvPr>
          <p:cNvSpPr txBox="1">
            <a:spLocks/>
          </p:cNvSpPr>
          <p:nvPr/>
        </p:nvSpPr>
        <p:spPr bwMode="gray">
          <a:xfrm>
            <a:off x="605760" y="2538224"/>
            <a:ext cx="3349473" cy="3657600"/>
          </a:xfrm>
          <a:prstGeom prst="rect">
            <a:avLst/>
          </a:prstGeom>
          <a:solidFill>
            <a:srgbClr val="F2F2F2"/>
          </a:solidFill>
        </p:spPr>
        <p:txBody>
          <a:bodyPr vert="horz" lIns="182880" tIns="274320" rIns="18288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tx1">
                  <a:lumMod val="60000"/>
                  <a:lumOff val="40000"/>
                </a:schemeClr>
              </a:buClr>
              <a:buSzPct val="90000"/>
              <a:buFont typeface="Arial" panose="020B0604020202020204" pitchFamily="34" charset="0"/>
              <a:buChar char="​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1pPr>
            <a:lvl2pPr marL="457200" indent="-18415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 sz="14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2pPr>
            <a:lvl3pPr marL="744538" indent="-169863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defRPr sz="14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3pPr>
            <a:lvl4pPr marL="969963" indent="-166688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 sz="12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4pPr>
            <a:lvl5pPr marL="1143000" indent="-138113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tabLst/>
              <a:defRPr sz="12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5pPr>
            <a:lvl6pPr marL="22860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rabicPeriod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6pPr>
            <a:lvl7pPr marL="512763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+mj-lt"/>
              <a:buAutoNum type="alphaLcPeriod"/>
              <a:defRPr sz="12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7pPr>
            <a:lvl8pPr marL="741363" indent="-1666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90000"/>
              <a:buFont typeface="+mj-lt"/>
              <a:buAutoNum type="romanLcPeriod"/>
              <a:defRPr sz="11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8pPr>
            <a:lvl9pPr marL="284163" indent="-284163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lphaUcPeriod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대상 파트너 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– </a:t>
            </a:r>
            <a:r>
              <a:rPr kumimoji="0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Enrolled Authorized, Partner, Advanced,  Principal, Aggregator/ Distributors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랩 테스트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사내 데모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및 교육 목적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으로 사용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적격 파트너에게는 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NFR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소프트웨어에 포함된 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1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년 단위로 구독 갱신 서비스 제공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sp>
        <p:nvSpPr>
          <p:cNvPr id="25" name="텍스트 개체 틀 7">
            <a:extLst>
              <a:ext uri="{FF2B5EF4-FFF2-40B4-BE49-F238E27FC236}">
                <a16:creationId xmlns:a16="http://schemas.microsoft.com/office/drawing/2014/main" xmlns="" id="{5F3DF2B5-4EC8-4037-9243-318350EFB1D9}"/>
              </a:ext>
            </a:extLst>
          </p:cNvPr>
          <p:cNvSpPr txBox="1">
            <a:spLocks/>
          </p:cNvSpPr>
          <p:nvPr/>
        </p:nvSpPr>
        <p:spPr>
          <a:xfrm>
            <a:off x="605760" y="1600200"/>
            <a:ext cx="3346704" cy="914400"/>
          </a:xfrm>
          <a:prstGeom prst="rect">
            <a:avLst/>
          </a:prstGeom>
          <a:solidFill>
            <a:srgbClr val="0091DA"/>
          </a:solidFill>
        </p:spPr>
        <p:txBody>
          <a:bodyPr vert="horz" lIns="182880" tIns="91440" rIns="182880" bIns="91440" rtlCol="0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1">
                  <a:lumMod val="60000"/>
                  <a:lumOff val="40000"/>
                </a:schemeClr>
              </a:buClr>
              <a:buSzPct val="90000"/>
              <a:buFont typeface="Arial" panose="020B0604020202020204" pitchFamily="34" charset="0"/>
              <a:buChar char="​"/>
              <a:defRPr sz="18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Open Sans" panose="020B0606030504020204" pitchFamily="34" charset="0"/>
              <a:buChar char="​"/>
              <a:defRPr sz="18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2pPr>
            <a:lvl3pPr marL="744538" indent="-169863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defRPr sz="16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3pPr>
            <a:lvl4pPr marL="969963" indent="-166688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 sz="14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4pPr>
            <a:lvl5pPr marL="1143000" indent="-138113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tabLst/>
              <a:defRPr sz="14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5pPr>
            <a:lvl6pPr marL="22860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rabicPeriod"/>
              <a:defRPr sz="20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6pPr>
            <a:lvl7pPr marL="512763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+mj-lt"/>
              <a:buAutoNum type="alphaLcPeriod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7pPr>
            <a:lvl8pPr marL="741363" indent="-1666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90000"/>
              <a:buFont typeface="+mj-lt"/>
              <a:buAutoNum type="romanLcPeriod"/>
              <a:defRPr sz="14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8pPr>
            <a:lvl9pPr marL="284163" indent="-284163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lphaUcPeriod"/>
              <a:defRPr sz="20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NFR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xmlns="" id="{1C00BC72-C271-454C-BEAF-4ACD59F7CE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3593" y="935701"/>
            <a:ext cx="6480000" cy="3100677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xmlns="" id="{F96D5A2C-07B4-41A7-8F98-1EE34E14F2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3593" y="4088976"/>
            <a:ext cx="6480000" cy="2106848"/>
          </a:xfrm>
          <a:prstGeom prst="rect">
            <a:avLst/>
          </a:prstGeom>
        </p:spPr>
      </p:pic>
      <p:sp>
        <p:nvSpPr>
          <p:cNvPr id="28" name="Oval 30">
            <a:extLst>
              <a:ext uri="{FF2B5EF4-FFF2-40B4-BE49-F238E27FC236}">
                <a16:creationId xmlns:a16="http://schemas.microsoft.com/office/drawing/2014/main" xmlns="" id="{5C1BA46E-5109-4F42-ABA3-169CD13A2670}"/>
              </a:ext>
            </a:extLst>
          </p:cNvPr>
          <p:cNvSpPr/>
          <p:nvPr/>
        </p:nvSpPr>
        <p:spPr>
          <a:xfrm>
            <a:off x="4469017" y="4145716"/>
            <a:ext cx="442616" cy="442616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0091DA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8" b="0" i="0" u="none" strike="noStrike" kern="0" cap="none" spc="0" normalizeH="0" baseline="0" noProof="0">
                <a:ln>
                  <a:noFill/>
                </a:ln>
                <a:solidFill>
                  <a:srgbClr val="0091DA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2</a:t>
            </a:r>
          </a:p>
        </p:txBody>
      </p:sp>
      <p:sp>
        <p:nvSpPr>
          <p:cNvPr id="29" name="Oval 17">
            <a:extLst>
              <a:ext uri="{FF2B5EF4-FFF2-40B4-BE49-F238E27FC236}">
                <a16:creationId xmlns:a16="http://schemas.microsoft.com/office/drawing/2014/main" xmlns="" id="{41BE5A76-9EB4-4C5C-B715-966E588474D5}"/>
              </a:ext>
            </a:extLst>
          </p:cNvPr>
          <p:cNvSpPr/>
          <p:nvPr/>
        </p:nvSpPr>
        <p:spPr>
          <a:xfrm>
            <a:off x="4469017" y="1134974"/>
            <a:ext cx="442616" cy="442616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7F35B2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8" b="0" i="0" u="none" strike="noStrike" kern="0" cap="none" spc="0" normalizeH="0" baseline="0" noProof="0">
                <a:ln>
                  <a:noFill/>
                </a:ln>
                <a:solidFill>
                  <a:srgbClr val="7F35B2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81519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</p:spPr>
        <p:txBody>
          <a:bodyPr/>
          <a:lstStyle/>
          <a:p>
            <a:r>
              <a:rPr lang="en-US" altLang="ko-KR" dirty="0"/>
              <a:t>Additional NFR Request </a:t>
            </a:r>
            <a:r>
              <a:rPr lang="ko-KR" altLang="en-US" dirty="0"/>
              <a:t>신청 절차</a:t>
            </a:r>
            <a:r>
              <a:rPr lang="en-US" altLang="ko-KR" dirty="0"/>
              <a:t> </a:t>
            </a:r>
            <a:r>
              <a:rPr lang="en-US" altLang="ko-KR" dirty="0" smtClean="0"/>
              <a:t>(1 </a:t>
            </a:r>
            <a:r>
              <a:rPr lang="en-US" altLang="ko-KR" dirty="0"/>
              <a:t>of 3)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8</a:t>
            </a:fld>
            <a:endParaRPr lang="x-none"/>
          </a:p>
        </p:txBody>
      </p:sp>
      <p:sp>
        <p:nvSpPr>
          <p:cNvPr id="17" name="Rectangle 28">
            <a:extLst>
              <a:ext uri="{FF2B5EF4-FFF2-40B4-BE49-F238E27FC236}">
                <a16:creationId xmlns:a16="http://schemas.microsoft.com/office/drawing/2014/main" xmlns="" id="{AE64580D-D98A-4113-B7D0-C70B78E70BE2}"/>
              </a:ext>
            </a:extLst>
          </p:cNvPr>
          <p:cNvSpPr/>
          <p:nvPr/>
        </p:nvSpPr>
        <p:spPr>
          <a:xfrm>
            <a:off x="754380" y="1340768"/>
            <a:ext cx="10479520" cy="498324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365665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99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 </a:t>
            </a:r>
            <a:r>
              <a:rPr kumimoji="0" lang="en-US" sz="17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  <a:hlinkClick r:id="rId2"/>
              </a:rPr>
              <a:t>NFR portal</a:t>
            </a:r>
            <a:r>
              <a:rPr kumimoji="0" lang="en-US" sz="17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 </a:t>
            </a:r>
            <a:r>
              <a:rPr kumimoji="0" lang="ko-KR" altLang="en-US" sz="1799" b="0" i="0" u="none" strike="noStrike" kern="0" cap="none" spc="0" normalizeH="0" baseline="0" noProof="0" dirty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로 접속</a:t>
            </a:r>
            <a:endParaRPr kumimoji="0" lang="en-US" sz="1799" b="0" i="0" u="none" strike="noStrike" kern="0" cap="none" spc="0" normalizeH="0" baseline="0" noProof="0" dirty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xmlns="" id="{53071A77-AAFA-9347-91F3-6CEB1CDD3360}"/>
              </a:ext>
            </a:extLst>
          </p:cNvPr>
          <p:cNvSpPr/>
          <p:nvPr/>
        </p:nvSpPr>
        <p:spPr>
          <a:xfrm>
            <a:off x="754380" y="2630209"/>
            <a:ext cx="2317296" cy="3342148"/>
          </a:xfrm>
          <a:prstGeom prst="rect">
            <a:avLst/>
          </a:prstGeom>
          <a:solidFill>
            <a:srgbClr val="0091DA">
              <a:lumMod val="20000"/>
              <a:lumOff val="80000"/>
            </a:srgbClr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16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smtClean="0">
              <a:ln>
                <a:noFill/>
              </a:ln>
              <a:solidFill>
                <a:srgbClr val="0091DA">
                  <a:lumMod val="20000"/>
                  <a:lumOff val="80000"/>
                </a:srgbClr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pic>
        <p:nvPicPr>
          <p:cNvPr id="19" name="Picture 6">
            <a:extLst>
              <a:ext uri="{FF2B5EF4-FFF2-40B4-BE49-F238E27FC236}">
                <a16:creationId xmlns:a16="http://schemas.microsoft.com/office/drawing/2014/main" xmlns="" id="{58DD87FE-2924-3743-A4C7-6C3FD9E1B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056" y="2678274"/>
            <a:ext cx="2183945" cy="3213874"/>
          </a:xfrm>
          <a:prstGeom prst="rect">
            <a:avLst/>
          </a:prstGeom>
        </p:spPr>
      </p:pic>
      <p:sp>
        <p:nvSpPr>
          <p:cNvPr id="20" name="Rectangle 9">
            <a:extLst>
              <a:ext uri="{FF2B5EF4-FFF2-40B4-BE49-F238E27FC236}">
                <a16:creationId xmlns:a16="http://schemas.microsoft.com/office/drawing/2014/main" xmlns="" id="{60DEE410-B2CC-664A-A9EA-7FC3AFF2B57E}"/>
              </a:ext>
            </a:extLst>
          </p:cNvPr>
          <p:cNvSpPr/>
          <p:nvPr/>
        </p:nvSpPr>
        <p:spPr>
          <a:xfrm>
            <a:off x="8730478" y="2602298"/>
            <a:ext cx="2311635" cy="1818545"/>
          </a:xfrm>
          <a:prstGeom prst="rect">
            <a:avLst/>
          </a:prstGeom>
          <a:solidFill>
            <a:srgbClr val="78BE20">
              <a:lumMod val="20000"/>
              <a:lumOff val="80000"/>
            </a:srgbClr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16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pic>
        <p:nvPicPr>
          <p:cNvPr id="21" name="Picture 7">
            <a:extLst>
              <a:ext uri="{FF2B5EF4-FFF2-40B4-BE49-F238E27FC236}">
                <a16:creationId xmlns:a16="http://schemas.microsoft.com/office/drawing/2014/main" xmlns="" id="{85038A63-E520-E843-8D8C-0A84A7E6A3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3285" y="2650363"/>
            <a:ext cx="2126019" cy="1678436"/>
          </a:xfrm>
          <a:prstGeom prst="rect">
            <a:avLst/>
          </a:prstGeom>
        </p:spPr>
      </p:pic>
      <p:sp>
        <p:nvSpPr>
          <p:cNvPr id="22" name="Oval 17">
            <a:extLst>
              <a:ext uri="{FF2B5EF4-FFF2-40B4-BE49-F238E27FC236}">
                <a16:creationId xmlns:a16="http://schemas.microsoft.com/office/drawing/2014/main" xmlns="" id="{D48343B1-497E-A243-8A18-FC1C1FF7106B}"/>
              </a:ext>
            </a:extLst>
          </p:cNvPr>
          <p:cNvSpPr/>
          <p:nvPr/>
        </p:nvSpPr>
        <p:spPr>
          <a:xfrm>
            <a:off x="519601" y="1368679"/>
            <a:ext cx="442501" cy="442501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7F35B2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0" cap="none" spc="0" normalizeH="0" baseline="0" noProof="0">
                <a:ln>
                  <a:noFill/>
                </a:ln>
                <a:solidFill>
                  <a:srgbClr val="7F35B2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1</a:t>
            </a:r>
          </a:p>
        </p:txBody>
      </p:sp>
      <p:sp>
        <p:nvSpPr>
          <p:cNvPr id="23" name="Rectangle 33">
            <a:extLst>
              <a:ext uri="{FF2B5EF4-FFF2-40B4-BE49-F238E27FC236}">
                <a16:creationId xmlns:a16="http://schemas.microsoft.com/office/drawing/2014/main" xmlns="" id="{2052F9AD-B0EF-48EC-B1AD-B535F40A6408}"/>
              </a:ext>
            </a:extLst>
          </p:cNvPr>
          <p:cNvSpPr/>
          <p:nvPr/>
        </p:nvSpPr>
        <p:spPr>
          <a:xfrm>
            <a:off x="754379" y="2046805"/>
            <a:ext cx="6730105" cy="498324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365665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3</a:t>
            </a:r>
            <a:r>
              <a:rPr kumimoji="0" lang="ko-KR" altLang="en-US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번  진행 시 권한이 없을 경우</a:t>
            </a:r>
            <a:r>
              <a:rPr kumimoji="0" lang="en-US" altLang="ko-KR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, Super User </a:t>
            </a:r>
            <a:r>
              <a:rPr kumimoji="0" lang="ko-KR" altLang="en-US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계정으로</a:t>
            </a:r>
            <a:r>
              <a:rPr kumimoji="0" lang="en-US" altLang="ko-KR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 </a:t>
            </a:r>
            <a:r>
              <a:rPr kumimoji="0" lang="ko-KR" altLang="en-US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접속하여  </a:t>
            </a:r>
            <a:r>
              <a:rPr kumimoji="0" lang="en-US" altLang="ko-KR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NFR Order </a:t>
            </a:r>
            <a:r>
              <a:rPr kumimoji="0" lang="ko-KR" altLang="en-US" sz="1300" b="1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권한 추가</a:t>
            </a:r>
            <a:endParaRPr kumimoji="0" lang="en-US" sz="1300" b="0" i="0" u="none" strike="noStrike" kern="0" cap="none" spc="0" normalizeH="0" baseline="0" noProof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sp>
        <p:nvSpPr>
          <p:cNvPr id="24" name="Oval 30">
            <a:extLst>
              <a:ext uri="{FF2B5EF4-FFF2-40B4-BE49-F238E27FC236}">
                <a16:creationId xmlns:a16="http://schemas.microsoft.com/office/drawing/2014/main" xmlns="" id="{38738E5D-1FD9-4641-975A-3AE2FB3437D5}"/>
              </a:ext>
            </a:extLst>
          </p:cNvPr>
          <p:cNvSpPr/>
          <p:nvPr/>
        </p:nvSpPr>
        <p:spPr>
          <a:xfrm>
            <a:off x="519601" y="2074717"/>
            <a:ext cx="442501" cy="442501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0091DA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0" cap="none" spc="0" normalizeH="0" baseline="0" noProof="0" dirty="0">
                <a:ln>
                  <a:noFill/>
                </a:ln>
                <a:solidFill>
                  <a:srgbClr val="0091DA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2</a:t>
            </a:r>
          </a:p>
        </p:txBody>
      </p:sp>
      <p:sp>
        <p:nvSpPr>
          <p:cNvPr id="25" name="Rectangle 34">
            <a:extLst>
              <a:ext uri="{FF2B5EF4-FFF2-40B4-BE49-F238E27FC236}">
                <a16:creationId xmlns:a16="http://schemas.microsoft.com/office/drawing/2014/main" xmlns="" id="{5D0D67D1-2209-47B3-967D-C6A0E4ECB354}"/>
              </a:ext>
            </a:extLst>
          </p:cNvPr>
          <p:cNvSpPr/>
          <p:nvPr/>
        </p:nvSpPr>
        <p:spPr>
          <a:xfrm>
            <a:off x="8538691" y="2018894"/>
            <a:ext cx="2695209" cy="498324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365665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“Additional NFR Request” </a:t>
            </a:r>
            <a:r>
              <a:rPr kumimoji="0" lang="ko-KR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클릭</a:t>
            </a: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sp>
        <p:nvSpPr>
          <p:cNvPr id="26" name="Oval 35">
            <a:extLst>
              <a:ext uri="{FF2B5EF4-FFF2-40B4-BE49-F238E27FC236}">
                <a16:creationId xmlns:a16="http://schemas.microsoft.com/office/drawing/2014/main" xmlns="" id="{546D8B5F-A0FC-49FC-9286-2869211D7381}"/>
              </a:ext>
            </a:extLst>
          </p:cNvPr>
          <p:cNvSpPr/>
          <p:nvPr/>
        </p:nvSpPr>
        <p:spPr>
          <a:xfrm>
            <a:off x="8313111" y="2046806"/>
            <a:ext cx="442501" cy="442501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78BE20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0" cap="none" spc="0" normalizeH="0" baseline="0" noProof="0">
                <a:ln>
                  <a:noFill/>
                </a:ln>
                <a:solidFill>
                  <a:srgbClr val="78BE20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3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xmlns="" id="{E1237A20-0460-4C31-AC7E-5E4C196906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4484" y="2650363"/>
            <a:ext cx="4320000" cy="1221750"/>
          </a:xfrm>
          <a:prstGeom prst="rect">
            <a:avLst/>
          </a:prstGeom>
          <a:ln>
            <a:solidFill>
              <a:srgbClr val="717074"/>
            </a:solidFill>
          </a:ln>
        </p:spPr>
      </p:pic>
    </p:spTree>
    <p:extLst>
      <p:ext uri="{BB962C8B-B14F-4D97-AF65-F5344CB8AC3E}">
        <p14:creationId xmlns:p14="http://schemas.microsoft.com/office/powerpoint/2010/main" val="1470578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5063" y="356664"/>
            <a:ext cx="10515600" cy="461665"/>
          </a:xfrm>
        </p:spPr>
        <p:txBody>
          <a:bodyPr/>
          <a:lstStyle/>
          <a:p>
            <a:r>
              <a:rPr lang="en-US" altLang="ko-KR" dirty="0"/>
              <a:t>Additional NFR Request </a:t>
            </a:r>
            <a:r>
              <a:rPr lang="ko-KR" altLang="en-US" dirty="0"/>
              <a:t>신청 </a:t>
            </a:r>
            <a:r>
              <a:rPr lang="ko-KR" altLang="en-US" dirty="0" smtClean="0"/>
              <a:t>절차</a:t>
            </a:r>
            <a:r>
              <a:rPr lang="en-US" altLang="ko-KR" dirty="0" smtClean="0"/>
              <a:t> </a:t>
            </a:r>
            <a:r>
              <a:rPr lang="en-US" altLang="ko-KR" dirty="0"/>
              <a:t>(2 of 3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9</a:t>
            </a:fld>
            <a:endParaRPr lang="x-none"/>
          </a:p>
        </p:txBody>
      </p:sp>
      <p:sp>
        <p:nvSpPr>
          <p:cNvPr id="10" name="Rectangle 27">
            <a:extLst>
              <a:ext uri="{FF2B5EF4-FFF2-40B4-BE49-F238E27FC236}">
                <a16:creationId xmlns:a16="http://schemas.microsoft.com/office/drawing/2014/main" xmlns="" id="{1F132F2F-17B4-4BA6-BBD7-06C4CC0007B0}"/>
              </a:ext>
            </a:extLst>
          </p:cNvPr>
          <p:cNvSpPr/>
          <p:nvPr/>
        </p:nvSpPr>
        <p:spPr>
          <a:xfrm>
            <a:off x="814118" y="1922759"/>
            <a:ext cx="10192136" cy="4091599"/>
          </a:xfrm>
          <a:prstGeom prst="rect">
            <a:avLst/>
          </a:prstGeom>
          <a:solidFill>
            <a:srgbClr val="00C1D5">
              <a:lumMod val="20000"/>
              <a:lumOff val="80000"/>
            </a:srgbClr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16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smtClean="0">
              <a:ln>
                <a:noFill/>
              </a:ln>
              <a:solidFill>
                <a:srgbClr val="1A428A">
                  <a:lumMod val="20000"/>
                  <a:lumOff val="80000"/>
                </a:srgbClr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pic>
        <p:nvPicPr>
          <p:cNvPr id="11" name="Picture 23">
            <a:extLst>
              <a:ext uri="{FF2B5EF4-FFF2-40B4-BE49-F238E27FC236}">
                <a16:creationId xmlns:a16="http://schemas.microsoft.com/office/drawing/2014/main" xmlns="" id="{FF78CC17-61AB-394D-8DFB-9231396FB3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859186" y="2003126"/>
            <a:ext cx="10080000" cy="3944347"/>
          </a:xfrm>
          <a:prstGeom prst="rect">
            <a:avLst/>
          </a:prstGeom>
        </p:spPr>
      </p:pic>
      <p:sp>
        <p:nvSpPr>
          <p:cNvPr id="12" name="Rectangle 36">
            <a:extLst>
              <a:ext uri="{FF2B5EF4-FFF2-40B4-BE49-F238E27FC236}">
                <a16:creationId xmlns:a16="http://schemas.microsoft.com/office/drawing/2014/main" xmlns="" id="{A416BDD1-7AED-4759-B57A-C455F8A53B38}"/>
              </a:ext>
            </a:extLst>
          </p:cNvPr>
          <p:cNvSpPr/>
          <p:nvPr/>
        </p:nvSpPr>
        <p:spPr>
          <a:xfrm>
            <a:off x="814116" y="1340768"/>
            <a:ext cx="10192138" cy="498324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365665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Part Number, Production Description, Quantity, Use Case </a:t>
            </a:r>
            <a:r>
              <a:rPr kumimoji="0" lang="ko-KR" altLang="en-US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등 아래와 같이 기입하고 </a:t>
            </a:r>
            <a:r>
              <a:rPr kumimoji="0" lang="en-US" altLang="ko-KR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“</a:t>
            </a:r>
            <a:r>
              <a:rPr kumimoji="0" lang="en-US" altLang="ko-KR" sz="1600" b="1" i="0" u="none" strike="noStrike" kern="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Submit</a:t>
            </a:r>
            <a:r>
              <a:rPr kumimoji="0" lang="en-US" altLang="ko-KR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”</a:t>
            </a:r>
            <a:r>
              <a:rPr kumimoji="0" lang="ko-KR" altLang="en-US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을 클릭</a:t>
            </a:r>
            <a:endParaRPr kumimoji="0" lang="en-US" sz="1300" b="0" i="0" u="none" strike="noStrike" kern="0" cap="none" spc="0" normalizeH="0" baseline="0" noProof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sp>
        <p:nvSpPr>
          <p:cNvPr id="13" name="Oval 37">
            <a:extLst>
              <a:ext uri="{FF2B5EF4-FFF2-40B4-BE49-F238E27FC236}">
                <a16:creationId xmlns:a16="http://schemas.microsoft.com/office/drawing/2014/main" xmlns="" id="{6E13D5DC-E953-485C-B4B9-46277DD3AE5F}"/>
              </a:ext>
            </a:extLst>
          </p:cNvPr>
          <p:cNvSpPr/>
          <p:nvPr/>
        </p:nvSpPr>
        <p:spPr>
          <a:xfrm>
            <a:off x="592866" y="1368680"/>
            <a:ext cx="442501" cy="442501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00C1D5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0" cap="none" spc="0" normalizeH="0" baseline="0" noProof="0" dirty="0" smtClean="0">
                <a:ln>
                  <a:noFill/>
                </a:ln>
                <a:solidFill>
                  <a:srgbClr val="00C1D5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4</a:t>
            </a:r>
            <a:endParaRPr kumimoji="0" lang="en-US" sz="2177" b="0" i="0" u="none" strike="noStrike" kern="0" cap="none" spc="0" normalizeH="0" baseline="0" noProof="0" dirty="0">
              <a:ln>
                <a:noFill/>
              </a:ln>
              <a:solidFill>
                <a:srgbClr val="00C1D5"/>
              </a:solidFill>
              <a:effectLst/>
              <a:uLnTx/>
              <a:uFillTx/>
              <a:latin typeface="Metropolis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7372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Additional NFR Request </a:t>
            </a:r>
            <a:r>
              <a:rPr lang="ko-KR" altLang="en-US" dirty="0"/>
              <a:t>신청 절차</a:t>
            </a:r>
            <a:r>
              <a:rPr lang="en-US" altLang="ko-KR" dirty="0"/>
              <a:t> </a:t>
            </a:r>
            <a:r>
              <a:rPr lang="en-US" altLang="ko-KR" dirty="0" smtClean="0"/>
              <a:t>(3 </a:t>
            </a:r>
            <a:r>
              <a:rPr lang="en-US" altLang="ko-KR" dirty="0"/>
              <a:t>of 3)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10</a:t>
            </a:fld>
            <a:endParaRPr lang="x-none"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xmlns="" id="{E56639D1-1968-4481-978D-462D0546FAFA}"/>
              </a:ext>
            </a:extLst>
          </p:cNvPr>
          <p:cNvSpPr/>
          <p:nvPr/>
        </p:nvSpPr>
        <p:spPr>
          <a:xfrm>
            <a:off x="932323" y="2230234"/>
            <a:ext cx="10324178" cy="2532585"/>
          </a:xfrm>
          <a:prstGeom prst="rect">
            <a:avLst/>
          </a:prstGeom>
          <a:solidFill>
            <a:srgbClr val="78BE20">
              <a:lumMod val="20000"/>
              <a:lumOff val="80000"/>
            </a:srgbClr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16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xmlns="" id="{01DDDC36-5748-4098-8A2B-B4F6BF89C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639" y="2370177"/>
            <a:ext cx="10080000" cy="2261450"/>
          </a:xfrm>
          <a:prstGeom prst="rect">
            <a:avLst/>
          </a:prstGeom>
        </p:spPr>
      </p:pic>
      <p:sp>
        <p:nvSpPr>
          <p:cNvPr id="11" name="Rectangle 36">
            <a:extLst>
              <a:ext uri="{FF2B5EF4-FFF2-40B4-BE49-F238E27FC236}">
                <a16:creationId xmlns:a16="http://schemas.microsoft.com/office/drawing/2014/main" xmlns="" id="{EC7900E2-1548-4B54-A83D-A1D19501D804}"/>
              </a:ext>
            </a:extLst>
          </p:cNvPr>
          <p:cNvSpPr/>
          <p:nvPr/>
        </p:nvSpPr>
        <p:spPr>
          <a:xfrm>
            <a:off x="932323" y="1412776"/>
            <a:ext cx="10324178" cy="68626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365665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Additional NFR Request </a:t>
            </a:r>
            <a:r>
              <a:rPr kumimoji="0" lang="ko-KR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주문 상태는 </a:t>
            </a:r>
            <a:r>
              <a:rPr kumimoji="0" lang="en-US" altLang="ko-KR" sz="13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NFR Portal </a:t>
            </a:r>
            <a:r>
              <a:rPr kumimoji="0" lang="ko-KR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오른쪽 상단의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My Company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》 Company Entitlements</a:t>
            </a:r>
            <a:r>
              <a:rPr kumimoji="0" lang="ko-KR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를 클릭하여 추적 가능</a:t>
            </a:r>
            <a:endParaRPr kumimoji="0" lang="en-US" altLang="ko-KR" sz="13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EID(Entitlement ID)</a:t>
            </a:r>
            <a:r>
              <a:rPr kumimoji="0" lang="ko-KR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를 클릭하여 세부 정보를 확인  </a:t>
            </a: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5820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VMware </a:t>
            </a:r>
            <a:r>
              <a:rPr lang="ko-KR" altLang="en-US" dirty="0"/>
              <a:t>파트너 라이선스 </a:t>
            </a:r>
            <a:r>
              <a:rPr lang="en-US" altLang="ko-KR" dirty="0"/>
              <a:t>- EVAL (Evaluation Licenses)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11</a:t>
            </a:fld>
            <a:endParaRPr lang="x-none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/>
          </p:nvPr>
        </p:nvSpPr>
        <p:spPr>
          <a:xfrm>
            <a:off x="611277" y="1042147"/>
            <a:ext cx="5484723" cy="400110"/>
          </a:xfrm>
        </p:spPr>
        <p:txBody>
          <a:bodyPr/>
          <a:lstStyle/>
          <a:p>
            <a:r>
              <a:rPr lang="ko-KR" altLang="en-US" dirty="0" err="1"/>
              <a:t>고객사</a:t>
            </a:r>
            <a:r>
              <a:rPr lang="ko-KR" altLang="en-US" dirty="0"/>
              <a:t> </a:t>
            </a:r>
            <a:r>
              <a:rPr lang="en-US" altLang="ko-KR" dirty="0" err="1"/>
              <a:t>PoC</a:t>
            </a:r>
            <a:r>
              <a:rPr lang="en-US" altLang="ko-KR" dirty="0"/>
              <a:t> </a:t>
            </a:r>
            <a:r>
              <a:rPr lang="ko-KR" altLang="en-US" dirty="0"/>
              <a:t>용도 </a:t>
            </a:r>
            <a:r>
              <a:rPr lang="en-US" altLang="ko-KR" dirty="0"/>
              <a:t>(</a:t>
            </a:r>
            <a:r>
              <a:rPr lang="ko-KR" altLang="en-US" dirty="0"/>
              <a:t>무료</a:t>
            </a:r>
            <a:r>
              <a:rPr lang="en-US" altLang="ko-KR" dirty="0"/>
              <a:t> </a:t>
            </a:r>
            <a:r>
              <a:rPr lang="ko-KR" altLang="en-US" dirty="0"/>
              <a:t>단</a:t>
            </a:r>
            <a:r>
              <a:rPr lang="en-US" altLang="ko-KR" dirty="0"/>
              <a:t>, </a:t>
            </a:r>
            <a:r>
              <a:rPr lang="ko-KR" altLang="en-US" dirty="0"/>
              <a:t>기간 제한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3" name="내용 개체 틀 3">
            <a:extLst>
              <a:ext uri="{FF2B5EF4-FFF2-40B4-BE49-F238E27FC236}">
                <a16:creationId xmlns:a16="http://schemas.microsoft.com/office/drawing/2014/main" xmlns="" id="{0459693D-BA52-4EA1-8A59-49318D7B4628}"/>
              </a:ext>
            </a:extLst>
          </p:cNvPr>
          <p:cNvSpPr txBox="1">
            <a:spLocks/>
          </p:cNvSpPr>
          <p:nvPr/>
        </p:nvSpPr>
        <p:spPr bwMode="gray">
          <a:xfrm>
            <a:off x="577040" y="2512503"/>
            <a:ext cx="3346704" cy="3657600"/>
          </a:xfrm>
          <a:prstGeom prst="rect">
            <a:avLst/>
          </a:prstGeom>
          <a:solidFill>
            <a:srgbClr val="F2F2F2"/>
          </a:solidFill>
        </p:spPr>
        <p:txBody>
          <a:bodyPr vert="horz" lIns="182880" tIns="274320" rIns="18288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tx1">
                  <a:lumMod val="60000"/>
                  <a:lumOff val="40000"/>
                </a:schemeClr>
              </a:buClr>
              <a:buSzPct val="90000"/>
              <a:buFont typeface="Arial" panose="020B0604020202020204" pitchFamily="34" charset="0"/>
              <a:buChar char="​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1pPr>
            <a:lvl2pPr marL="457200" indent="-18415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 sz="14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2pPr>
            <a:lvl3pPr marL="744538" indent="-169863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defRPr sz="14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3pPr>
            <a:lvl4pPr marL="969963" indent="-166688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 sz="12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4pPr>
            <a:lvl5pPr marL="1143000" indent="-138113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tabLst/>
              <a:defRPr sz="12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5pPr>
            <a:lvl6pPr marL="22860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rabicPeriod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6pPr>
            <a:lvl7pPr marL="512763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+mj-lt"/>
              <a:buAutoNum type="alphaLcPeriod"/>
              <a:defRPr sz="12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7pPr>
            <a:lvl8pPr marL="741363" indent="-1666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90000"/>
              <a:buFont typeface="+mj-lt"/>
              <a:buAutoNum type="romanLcPeriod"/>
              <a:defRPr sz="11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8pPr>
            <a:lvl9pPr marL="284163" indent="-284163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lphaUcPeriod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대상 파트너 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– </a:t>
            </a:r>
            <a:r>
              <a:rPr kumimoji="0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Enrolled Authorized, Partner, Advanced,  Principal, Distributors </a:t>
            </a:r>
            <a:endParaRPr kumimoji="0" lang="en-US" altLang="ko-KR" sz="1600" b="0" i="0" u="none" strike="noStrike" kern="1200" cap="none" spc="0" normalizeH="0" baseline="0" noProof="0" smtClean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파트너 및 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End-User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에게 라이선스가 부여 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(End-User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의 서명 필요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신청 시 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PoC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 일정 기간을 명시하며 그 기간이 지나면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기간 제한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으로 인해 작동이 중단될 수 있음</a:t>
            </a:r>
            <a:endParaRPr kumimoji="0" lang="en-US" altLang="ko-KR" sz="1600" b="0" i="0" u="none" strike="noStrike" kern="1200" cap="none" spc="0" normalizeH="0" baseline="0" noProof="0" smtClean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상업적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개발</a:t>
            </a: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또는 제품 판매 목적으로 사용될 수 없음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sp>
        <p:nvSpPr>
          <p:cNvPr id="14" name="텍스트 개체 틀 8">
            <a:extLst>
              <a:ext uri="{FF2B5EF4-FFF2-40B4-BE49-F238E27FC236}">
                <a16:creationId xmlns:a16="http://schemas.microsoft.com/office/drawing/2014/main" xmlns="" id="{82B57A3A-8B81-46DC-ADDA-56B4A06E3648}"/>
              </a:ext>
            </a:extLst>
          </p:cNvPr>
          <p:cNvSpPr txBox="1">
            <a:spLocks/>
          </p:cNvSpPr>
          <p:nvPr/>
        </p:nvSpPr>
        <p:spPr>
          <a:xfrm>
            <a:off x="579809" y="1598103"/>
            <a:ext cx="3346704" cy="914400"/>
          </a:xfrm>
          <a:prstGeom prst="rect">
            <a:avLst/>
          </a:prstGeom>
          <a:solidFill>
            <a:srgbClr val="1A428A"/>
          </a:solidFill>
        </p:spPr>
        <p:txBody>
          <a:bodyPr vert="horz" lIns="182880" tIns="91440" rIns="182880" bIns="91440" rtlCol="0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1">
                  <a:lumMod val="60000"/>
                  <a:lumOff val="40000"/>
                </a:schemeClr>
              </a:buClr>
              <a:buSzPct val="90000"/>
              <a:buFont typeface="Arial" panose="020B0604020202020204" pitchFamily="34" charset="0"/>
              <a:buChar char="​"/>
              <a:defRPr sz="18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Open Sans" panose="020B0606030504020204" pitchFamily="34" charset="0"/>
              <a:buChar char="​"/>
              <a:defRPr sz="18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2pPr>
            <a:lvl3pPr marL="744538" indent="-169863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defRPr sz="16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3pPr>
            <a:lvl4pPr marL="969963" indent="-166688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 sz="14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4pPr>
            <a:lvl5pPr marL="1143000" indent="-138113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Camphor Std" panose="020B0504030404020204" pitchFamily="34" charset="0"/>
              <a:buChar char="–"/>
              <a:tabLst/>
              <a:defRPr sz="1400" b="0" i="0" kern="1200">
                <a:solidFill>
                  <a:schemeClr val="bg1"/>
                </a:solidFill>
                <a:latin typeface="Malgun Gothic" panose="020B0503020000020004" pitchFamily="34" charset="-127"/>
                <a:ea typeface="+mn-ea"/>
                <a:cs typeface="+mn-cs"/>
              </a:defRPr>
            </a:lvl5pPr>
            <a:lvl6pPr marL="22860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rabicPeriod"/>
              <a:defRPr sz="20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6pPr>
            <a:lvl7pPr marL="512763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+mj-lt"/>
              <a:buAutoNum type="alphaLcPeriod"/>
              <a:defRPr sz="16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7pPr>
            <a:lvl8pPr marL="741363" indent="-1666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90000"/>
              <a:buFont typeface="+mj-lt"/>
              <a:buAutoNum type="romanLcPeriod"/>
              <a:defRPr sz="14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8pPr>
            <a:lvl9pPr marL="284163" indent="-284163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2"/>
              </a:buClr>
              <a:buSzPct val="90000"/>
              <a:buFont typeface="+mj-lt"/>
              <a:buAutoNum type="alphaUcPeriod"/>
              <a:defRPr sz="2000" b="0" i="0" kern="1200">
                <a:solidFill>
                  <a:schemeClr val="tx2"/>
                </a:solidFill>
                <a:latin typeface="Malgun Gothic" panose="020B0503020000020004" pitchFamily="34" charset="-127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717074">
                  <a:lumMod val="60000"/>
                  <a:lumOff val="40000"/>
                </a:srgbClr>
              </a:buClr>
              <a:buSzPct val="90000"/>
              <a:buFont typeface="Arial" panose="020B0604020202020204" pitchFamily="34" charset="0"/>
              <a:buChar char="​"/>
              <a:tabLst/>
              <a:defRPr/>
            </a:pPr>
            <a:r>
              <a:rPr kumimoji="0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Malgun Gothic" panose="020B0503020000020004" pitchFamily="34" charset="-127"/>
                <a:ea typeface="+mn-ea"/>
                <a:cs typeface="+mn-cs"/>
              </a:rPr>
              <a:t>EVAL</a:t>
            </a: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Malgun Gothic" panose="020B0503020000020004" pitchFamily="34" charset="-127"/>
              <a:ea typeface="+mn-ea"/>
              <a:cs typeface="+mn-cs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xmlns="" id="{768ED682-20AC-4DE5-8E92-038BC560D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2925" y="1668498"/>
            <a:ext cx="6480000" cy="1760502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xmlns="" id="{BFD516A7-09C7-4ED5-A5EE-01F51281B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2925" y="4473617"/>
            <a:ext cx="6480000" cy="126348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58812AD-A0A6-44EB-A8B1-137991F83D2E}"/>
              </a:ext>
            </a:extLst>
          </p:cNvPr>
          <p:cNvSpPr txBox="1"/>
          <p:nvPr/>
        </p:nvSpPr>
        <p:spPr>
          <a:xfrm>
            <a:off x="4912925" y="3980649"/>
            <a:ext cx="7010401" cy="246221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defTabSz="914400" latinLnBrk="0">
              <a:spcAft>
                <a:spcPts val="600"/>
              </a:spcAft>
            </a:pPr>
            <a:r>
              <a:rPr lang="en-US" altLang="ko-KR" sz="1600" b="1">
                <a:solidFill>
                  <a:srgbClr val="717074"/>
                </a:solidFill>
                <a:latin typeface="Metropolis"/>
              </a:rPr>
              <a:t>Partner Evaluation License Page </a:t>
            </a:r>
            <a:r>
              <a:rPr lang="en-US" altLang="zh-CN" sz="1600" b="1">
                <a:solidFill>
                  <a:srgbClr val="717074"/>
                </a:solidFill>
                <a:latin typeface="Metropolis"/>
              </a:rPr>
              <a:t>》</a:t>
            </a:r>
            <a:r>
              <a:rPr lang="ko-KR" altLang="en-US" sz="1600" b="1">
                <a:solidFill>
                  <a:srgbClr val="717074"/>
                </a:solidFill>
                <a:latin typeface="Metropolis"/>
              </a:rPr>
              <a:t> </a:t>
            </a:r>
            <a:r>
              <a:rPr lang="en-US" altLang="ko-KR" sz="1600" b="1">
                <a:solidFill>
                  <a:srgbClr val="0070C0"/>
                </a:solidFill>
                <a:latin typeface="Metropolis"/>
              </a:rPr>
              <a:t>Partner</a:t>
            </a:r>
            <a:r>
              <a:rPr lang="ko-KR" altLang="en-US" sz="1600" b="1">
                <a:solidFill>
                  <a:srgbClr val="0070C0"/>
                </a:solidFill>
                <a:latin typeface="Metropolis"/>
              </a:rPr>
              <a:t> </a:t>
            </a:r>
            <a:r>
              <a:rPr lang="en-US" altLang="ko-KR" sz="1600" b="1">
                <a:solidFill>
                  <a:srgbClr val="0070C0"/>
                </a:solidFill>
                <a:latin typeface="Metropolis"/>
              </a:rPr>
              <a:t>EVAL</a:t>
            </a:r>
            <a:r>
              <a:rPr lang="ko-KR" altLang="en-US" sz="1600" b="1">
                <a:solidFill>
                  <a:srgbClr val="0070C0"/>
                </a:solidFill>
                <a:latin typeface="Metropolis"/>
              </a:rPr>
              <a:t> </a:t>
            </a:r>
            <a:r>
              <a:rPr lang="en-US" altLang="ko-KR" sz="1600" b="1">
                <a:solidFill>
                  <a:srgbClr val="0070C0"/>
                </a:solidFill>
                <a:latin typeface="Metropolis"/>
              </a:rPr>
              <a:t>Request</a:t>
            </a:r>
            <a:r>
              <a:rPr lang="ko-KR" altLang="en-US" sz="1600" b="1">
                <a:solidFill>
                  <a:srgbClr val="0070C0"/>
                </a:solidFill>
                <a:latin typeface="Metropolis"/>
              </a:rPr>
              <a:t> </a:t>
            </a:r>
            <a:r>
              <a:rPr lang="en-US" altLang="ko-KR" sz="1600" b="1">
                <a:solidFill>
                  <a:srgbClr val="0070C0"/>
                </a:solidFill>
                <a:latin typeface="Metropolis"/>
              </a:rPr>
              <a:t>Form </a:t>
            </a:r>
            <a:r>
              <a:rPr lang="ko-KR" altLang="en-US" sz="1600" b="1">
                <a:solidFill>
                  <a:srgbClr val="717074"/>
                </a:solidFill>
                <a:latin typeface="Metropolis"/>
              </a:rPr>
              <a:t>클릭</a:t>
            </a:r>
            <a:endParaRPr lang="en-US" altLang="ko-KR" sz="1600" b="1">
              <a:solidFill>
                <a:srgbClr val="717074"/>
              </a:solidFill>
              <a:latin typeface="Metropoli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CAE3DDDF-83F5-4F9C-95BC-5859F496F63B}"/>
              </a:ext>
            </a:extLst>
          </p:cNvPr>
          <p:cNvSpPr/>
          <p:nvPr/>
        </p:nvSpPr>
        <p:spPr>
          <a:xfrm>
            <a:off x="4314212" y="1723276"/>
            <a:ext cx="442616" cy="442616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7F35B2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8" b="0" i="0" u="none" strike="noStrike" kern="0" cap="none" spc="0" normalizeH="0" baseline="0" noProof="0">
                <a:ln>
                  <a:noFill/>
                </a:ln>
                <a:solidFill>
                  <a:srgbClr val="7F35B2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1</a:t>
            </a:r>
          </a:p>
        </p:txBody>
      </p:sp>
      <p:sp>
        <p:nvSpPr>
          <p:cNvPr id="19" name="Oval 30">
            <a:extLst>
              <a:ext uri="{FF2B5EF4-FFF2-40B4-BE49-F238E27FC236}">
                <a16:creationId xmlns:a16="http://schemas.microsoft.com/office/drawing/2014/main" xmlns="" id="{8C9C28E9-AB11-40F5-AF1C-EF67C4135448}"/>
              </a:ext>
            </a:extLst>
          </p:cNvPr>
          <p:cNvSpPr/>
          <p:nvPr/>
        </p:nvSpPr>
        <p:spPr>
          <a:xfrm>
            <a:off x="4314212" y="4497897"/>
            <a:ext cx="442616" cy="442616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0091DA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8" b="0" i="0" u="none" strike="noStrike" kern="0" cap="none" spc="0" normalizeH="0" baseline="0" noProof="0">
                <a:ln>
                  <a:noFill/>
                </a:ln>
                <a:solidFill>
                  <a:srgbClr val="0091DA"/>
                </a:solidFill>
                <a:effectLst/>
                <a:uLnTx/>
                <a:uFillTx/>
                <a:latin typeface="Metropolis" pitchFamily="2" charset="77"/>
                <a:ea typeface="+mn-ea"/>
                <a:cs typeface="+mn-c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911192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EVAL (Evaluation Licenses) </a:t>
            </a:r>
            <a:r>
              <a:rPr lang="ko-KR" altLang="en-US" dirty="0"/>
              <a:t>신청 방법 및 주의 사항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12</a:t>
            </a:fld>
            <a:endParaRPr lang="x-none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/>
          </p:nvPr>
        </p:nvSpPr>
        <p:spPr>
          <a:xfrm>
            <a:off x="611277" y="1042147"/>
            <a:ext cx="5484723" cy="400110"/>
          </a:xfrm>
        </p:spPr>
        <p:txBody>
          <a:bodyPr/>
          <a:lstStyle/>
          <a:p>
            <a:r>
              <a:rPr lang="en-US" altLang="ko-KR" dirty="0"/>
              <a:t>Request From (</a:t>
            </a:r>
            <a:r>
              <a:rPr lang="ko-KR" altLang="en-US" dirty="0"/>
              <a:t>신청 양식</a:t>
            </a:r>
            <a:r>
              <a:rPr lang="en-US" altLang="ko-KR" dirty="0"/>
              <a:t>) </a:t>
            </a:r>
            <a:r>
              <a:rPr lang="ko-KR" altLang="en-US" dirty="0"/>
              <a:t>구성</a:t>
            </a: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xmlns="" id="{FDA0082D-4A03-44CC-A090-6C74713D2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4748" y="3730128"/>
            <a:ext cx="7200000" cy="1525346"/>
          </a:xfrm>
          <a:prstGeom prst="rect">
            <a:avLst/>
          </a:prstGeom>
        </p:spPr>
      </p:pic>
      <p:sp>
        <p:nvSpPr>
          <p:cNvPr id="12" name="말풍선: 사각형 10">
            <a:extLst>
              <a:ext uri="{FF2B5EF4-FFF2-40B4-BE49-F238E27FC236}">
                <a16:creationId xmlns:a16="http://schemas.microsoft.com/office/drawing/2014/main" xmlns="" id="{17CF029F-A587-411D-B88E-4B56FE36CD9C}"/>
              </a:ext>
            </a:extLst>
          </p:cNvPr>
          <p:cNvSpPr/>
          <p:nvPr/>
        </p:nvSpPr>
        <p:spPr>
          <a:xfrm>
            <a:off x="1376140" y="3942338"/>
            <a:ext cx="1856044" cy="846383"/>
          </a:xfrm>
          <a:prstGeom prst="wedgeRectCallout">
            <a:avLst>
              <a:gd name="adj1" fmla="val 85339"/>
              <a:gd name="adj2" fmla="val -59253"/>
            </a:avLst>
          </a:prstGeom>
          <a:solidFill>
            <a:srgbClr val="264088"/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 </a:t>
            </a:r>
            <a:r>
              <a:rPr kumimoji="0" lang="en-US" altLang="ko-KR" sz="1200" b="1" i="0" u="none" strike="noStrike" kern="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Table 2)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Special</a:t>
            </a:r>
            <a:r>
              <a:rPr kumimoji="0" lang="ko-KR" altLang="en-US" sz="1100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 </a:t>
            </a:r>
            <a:r>
              <a:rPr kumimoji="0" lang="en-US" altLang="ko-KR" sz="1100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EVAL Request (ii) </a:t>
            </a:r>
            <a:endParaRPr kumimoji="0" lang="ko-KR" altLang="en-US" sz="1600" b="1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AB084DC1-5B80-4852-AE91-A5EF58E6FD78}"/>
              </a:ext>
            </a:extLst>
          </p:cNvPr>
          <p:cNvSpPr/>
          <p:nvPr/>
        </p:nvSpPr>
        <p:spPr>
          <a:xfrm>
            <a:off x="3694748" y="5339803"/>
            <a:ext cx="7307569" cy="897509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# </a:t>
            </a:r>
            <a:r>
              <a:rPr kumimoji="0" lang="ko-KR" alt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주의 사항</a:t>
            </a:r>
            <a:endParaRPr kumimoji="0" lang="en-US" altLang="ko-KR" sz="1600" b="1" i="0" u="none" strike="noStrike" kern="0" cap="none" spc="0" normalizeH="0" baseline="0" noProof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제품에 대한 </a:t>
            </a:r>
            <a:r>
              <a:rPr kumimoji="0" lang="en-US" altLang="ko-KR" sz="1400" b="0" i="0" u="none" strike="noStrike" kern="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Solution Competency </a:t>
            </a:r>
            <a:r>
              <a:rPr kumimoji="0" lang="ko-KR" alt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또는 </a:t>
            </a:r>
            <a:r>
              <a:rPr kumimoji="0" lang="en-US" altLang="ko-KR" sz="1400" b="0" i="0" u="none" strike="noStrike" kern="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Master Service Competency</a:t>
            </a:r>
            <a:r>
              <a:rPr kumimoji="0" lang="ko-KR" alt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가 필요할 수 있음</a:t>
            </a:r>
            <a:endParaRPr kumimoji="0" lang="ko-KR" altLang="en-US" sz="2000" b="0" i="0" u="none" strike="noStrike" kern="0" cap="none" spc="0" normalizeH="0" baseline="0" noProof="0" smtClean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xmlns="" id="{7330FDD5-7EC7-4516-AAB9-3539A2761D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140" y="1984262"/>
            <a:ext cx="7200000" cy="1268999"/>
          </a:xfrm>
          <a:prstGeom prst="rect">
            <a:avLst/>
          </a:prstGeom>
        </p:spPr>
      </p:pic>
      <p:sp>
        <p:nvSpPr>
          <p:cNvPr id="15" name="말풍선: 사각형 9">
            <a:extLst>
              <a:ext uri="{FF2B5EF4-FFF2-40B4-BE49-F238E27FC236}">
                <a16:creationId xmlns:a16="http://schemas.microsoft.com/office/drawing/2014/main" xmlns="" id="{20D7479C-4040-4D31-89E4-A0B8C8B2CE55}"/>
              </a:ext>
            </a:extLst>
          </p:cNvPr>
          <p:cNvSpPr/>
          <p:nvPr/>
        </p:nvSpPr>
        <p:spPr>
          <a:xfrm>
            <a:off x="9038704" y="1228372"/>
            <a:ext cx="1856044" cy="1019503"/>
          </a:xfrm>
          <a:prstGeom prst="wedgeRectCallout">
            <a:avLst>
              <a:gd name="adj1" fmla="val -142366"/>
              <a:gd name="adj2" fmla="val 40256"/>
            </a:avLst>
          </a:prstGeom>
          <a:solidFill>
            <a:srgbClr val="264088"/>
          </a:soli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  Table 1)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Standard EVAL Request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Special EVAL Request (</a:t>
            </a:r>
            <a:r>
              <a:rPr kumimoji="0" lang="en-US" altLang="ko-KR" sz="11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i</a:t>
            </a: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)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5951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EVAL Request Form </a:t>
            </a:r>
            <a:r>
              <a:rPr lang="ko-KR" altLang="en-US" dirty="0"/>
              <a:t>작성 </a:t>
            </a:r>
            <a:r>
              <a:rPr lang="en-US" altLang="ko-KR" dirty="0"/>
              <a:t>(1 of 2)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13</a:t>
            </a:fld>
            <a:endParaRPr lang="x-none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/>
          </p:nvPr>
        </p:nvSpPr>
        <p:spPr>
          <a:xfrm>
            <a:off x="611277" y="1042147"/>
            <a:ext cx="5484723" cy="400110"/>
          </a:xfrm>
        </p:spPr>
        <p:txBody>
          <a:bodyPr/>
          <a:lstStyle/>
          <a:p>
            <a:r>
              <a:rPr lang="ko-KR" altLang="en-US" dirty="0" smtClean="0"/>
              <a:t>설명</a:t>
            </a:r>
            <a:endParaRPr lang="ko-KR" altLang="en-US" dirty="0"/>
          </a:p>
        </p:txBody>
      </p:sp>
      <p:pic>
        <p:nvPicPr>
          <p:cNvPr id="10" name="내용 개체 틀 6">
            <a:extLst>
              <a:ext uri="{FF2B5EF4-FFF2-40B4-BE49-F238E27FC236}">
                <a16:creationId xmlns:a16="http://schemas.microsoft.com/office/drawing/2014/main" xmlns="" id="{CA874C9D-D171-4277-BA41-4B7872E243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8772" y="1758942"/>
            <a:ext cx="6480000" cy="256585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FBB2FF54-E976-4702-898A-4EC248FF3E54}"/>
              </a:ext>
            </a:extLst>
          </p:cNvPr>
          <p:cNvSpPr/>
          <p:nvPr/>
        </p:nvSpPr>
        <p:spPr>
          <a:xfrm>
            <a:off x="592866" y="1758942"/>
            <a:ext cx="3352800" cy="1477375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Standard EVAL Request Quantity</a:t>
            </a:r>
            <a:endParaRPr kumimoji="0" lang="en-US" altLang="ko-KR" sz="18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요청 양식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 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하나당 하나의 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POC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만 가능</a:t>
            </a:r>
            <a:endParaRPr kumimoji="0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최대 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8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개 제품까지 신청 가능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xmlns="" id="{459AF4DE-A5A8-47C0-8117-D6829EE6F3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8772" y="4817722"/>
            <a:ext cx="6480000" cy="1131558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31AA62CF-9183-442F-B3E0-226C460D3F56}"/>
              </a:ext>
            </a:extLst>
          </p:cNvPr>
          <p:cNvSpPr/>
          <p:nvPr/>
        </p:nvSpPr>
        <p:spPr>
          <a:xfrm>
            <a:off x="592866" y="4104746"/>
            <a:ext cx="3352800" cy="1747561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Special EVAL Request (</a:t>
            </a:r>
            <a:r>
              <a:rPr kumimoji="0" lang="en-US" altLang="ko-KR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i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) Quantity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etropolis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리스트의 제품 중에서 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Standard EVAL Request Quantity 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보다 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큰 수량이 필요한 경우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, 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"/>
                <a:ea typeface="+mn-ea"/>
                <a:cs typeface="+mn-cs"/>
              </a:rPr>
              <a:t>원하는 수량을 기입</a:t>
            </a:r>
          </a:p>
        </p:txBody>
      </p:sp>
    </p:spTree>
    <p:extLst>
      <p:ext uri="{BB962C8B-B14F-4D97-AF65-F5344CB8AC3E}">
        <p14:creationId xmlns:p14="http://schemas.microsoft.com/office/powerpoint/2010/main" val="20656856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EVAL Request Form </a:t>
            </a:r>
            <a:r>
              <a:rPr lang="ko-KR" altLang="en-US" dirty="0"/>
              <a:t>작성 </a:t>
            </a:r>
            <a:r>
              <a:rPr lang="en-US" altLang="ko-KR" dirty="0"/>
              <a:t>(2 of 2)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70A975-1AE1-46FC-9732-27D53A450BC0}" type="slidenum">
              <a:rPr lang="x-none" smtClean="0"/>
              <a:pPr algn="r"/>
              <a:t>14</a:t>
            </a:fld>
            <a:endParaRPr lang="x-none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/>
          </p:nvPr>
        </p:nvSpPr>
        <p:spPr>
          <a:xfrm>
            <a:off x="611277" y="1042147"/>
            <a:ext cx="5484723" cy="400110"/>
          </a:xfrm>
        </p:spPr>
        <p:txBody>
          <a:bodyPr/>
          <a:lstStyle/>
          <a:p>
            <a:r>
              <a:rPr lang="ko-KR" altLang="en-US" dirty="0" smtClean="0"/>
              <a:t>주의사항</a:t>
            </a:r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FBB2FF54-E976-4702-898A-4EC248FF3E54}"/>
              </a:ext>
            </a:extLst>
          </p:cNvPr>
          <p:cNvSpPr/>
          <p:nvPr/>
        </p:nvSpPr>
        <p:spPr>
          <a:xfrm>
            <a:off x="592866" y="3250200"/>
            <a:ext cx="3352800" cy="263358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600"/>
              </a:spcAft>
            </a:pPr>
            <a:r>
              <a:rPr lang="ko-KR" altLang="en-US" sz="1600" dirty="0">
                <a:solidFill>
                  <a:schemeClr val="tx1"/>
                </a:solidFill>
              </a:rPr>
              <a:t>작성 완료 후</a:t>
            </a:r>
            <a:r>
              <a:rPr lang="en-US" altLang="ko-KR" sz="1600" dirty="0">
                <a:solidFill>
                  <a:schemeClr val="tx1"/>
                </a:solidFill>
              </a:rPr>
              <a:t>, Send Eval Request via Email </a:t>
            </a:r>
            <a:r>
              <a:rPr lang="ko-KR" altLang="en-US" sz="1600" dirty="0">
                <a:solidFill>
                  <a:schemeClr val="tx1"/>
                </a:solidFill>
              </a:rPr>
              <a:t>클릭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</a:p>
          <a:p>
            <a:pPr>
              <a:spcAft>
                <a:spcPts val="600"/>
              </a:spcAft>
            </a:pPr>
            <a:endParaRPr lang="en-US" altLang="ko-KR" sz="1600" dirty="0">
              <a:solidFill>
                <a:sysClr val="windowText" lastClr="000000"/>
              </a:solidFill>
            </a:endParaRPr>
          </a:p>
          <a:p>
            <a:pPr>
              <a:spcAft>
                <a:spcPts val="600"/>
              </a:spcAft>
            </a:pPr>
            <a:r>
              <a:rPr lang="ko-KR" altLang="en-US" sz="1600" dirty="0">
                <a:solidFill>
                  <a:srgbClr val="C00000"/>
                </a:solidFill>
              </a:rPr>
              <a:t>제목</a:t>
            </a:r>
            <a:r>
              <a:rPr lang="ko-KR" altLang="en-US" sz="1600" dirty="0">
                <a:solidFill>
                  <a:schemeClr val="tx1"/>
                </a:solidFill>
              </a:rPr>
              <a:t>을</a:t>
            </a:r>
            <a:r>
              <a:rPr lang="ko-KR" altLang="en-US" sz="1600" dirty="0">
                <a:solidFill>
                  <a:sysClr val="windowText" lastClr="000000"/>
                </a:solidFill>
              </a:rPr>
              <a:t> </a:t>
            </a:r>
            <a:r>
              <a:rPr lang="en-US" altLang="ko-KR" sz="1600" dirty="0">
                <a:solidFill>
                  <a:srgbClr val="C00000"/>
                </a:solidFill>
              </a:rPr>
              <a:t>EVAL Request Form (Action for L1- Operations Team)</a:t>
            </a:r>
            <a:r>
              <a:rPr lang="ko-KR" altLang="en-US" sz="1600" dirty="0">
                <a:solidFill>
                  <a:schemeClr val="tx1"/>
                </a:solidFill>
              </a:rPr>
              <a:t>로 기입</a:t>
            </a:r>
            <a:endParaRPr lang="en-US" altLang="ko-KR" sz="1600" dirty="0">
              <a:solidFill>
                <a:schemeClr val="tx1"/>
              </a:solidFill>
            </a:endParaRPr>
          </a:p>
          <a:p>
            <a:pPr>
              <a:spcAft>
                <a:spcPts val="600"/>
              </a:spcAft>
            </a:pPr>
            <a:endParaRPr lang="en-US" altLang="ko-KR" sz="1600" dirty="0">
              <a:solidFill>
                <a:sysClr val="windowText" lastClr="000000"/>
              </a:solidFill>
              <a:hlinkClick r:id="rId2"/>
            </a:endParaRP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ysClr val="windowText" lastClr="000000"/>
                </a:solidFill>
                <a:hlinkClick r:id="rId2"/>
              </a:rPr>
              <a:t>partnerconnect@vmware.com</a:t>
            </a:r>
            <a:r>
              <a:rPr lang="ko-KR" altLang="en-US" sz="1600" dirty="0">
                <a:solidFill>
                  <a:schemeClr val="tx1"/>
                </a:solidFill>
              </a:rPr>
              <a:t>로 발송</a:t>
            </a:r>
            <a:endParaRPr lang="en-US" altLang="ko-KR" sz="1600" dirty="0">
              <a:solidFill>
                <a:schemeClr val="tx1"/>
              </a:solidFill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xmlns="" id="{5631C2F2-342A-4288-A5E0-6AD2D0A52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8772" y="1513483"/>
            <a:ext cx="6480000" cy="1130138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8FEB1468-2834-4BCD-89CB-5F7FD2FC9833}"/>
              </a:ext>
            </a:extLst>
          </p:cNvPr>
          <p:cNvSpPr/>
          <p:nvPr/>
        </p:nvSpPr>
        <p:spPr>
          <a:xfrm>
            <a:off x="592866" y="1371865"/>
            <a:ext cx="3352800" cy="137685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600"/>
              </a:spcAft>
            </a:pPr>
            <a:r>
              <a:rPr lang="ko-KR" altLang="en-US" sz="1600" dirty="0">
                <a:solidFill>
                  <a:srgbClr val="C00000"/>
                </a:solidFill>
              </a:rPr>
              <a:t>동일한 제품</a:t>
            </a:r>
            <a:r>
              <a:rPr lang="ko-KR" altLang="en-US" sz="1600" dirty="0">
                <a:solidFill>
                  <a:schemeClr val="tx1"/>
                </a:solidFill>
              </a:rPr>
              <a:t>에 대해서 </a:t>
            </a:r>
            <a:r>
              <a:rPr lang="en-US" altLang="ko-KR" sz="1600" dirty="0">
                <a:solidFill>
                  <a:schemeClr val="tx1"/>
                </a:solidFill>
              </a:rPr>
              <a:t>Standard EVAL Request Quantity</a:t>
            </a:r>
            <a:r>
              <a:rPr lang="ko-KR" altLang="en-US" sz="1600" dirty="0">
                <a:solidFill>
                  <a:schemeClr val="tx1"/>
                </a:solidFill>
              </a:rPr>
              <a:t>와 </a:t>
            </a:r>
            <a:r>
              <a:rPr lang="en-US" altLang="ko-KR" sz="1600" dirty="0">
                <a:solidFill>
                  <a:schemeClr val="tx1"/>
                </a:solidFill>
              </a:rPr>
              <a:t>Special EVAL Request(</a:t>
            </a:r>
            <a:r>
              <a:rPr lang="en-US" altLang="ko-KR" sz="1600" dirty="0" err="1">
                <a:solidFill>
                  <a:schemeClr val="tx1"/>
                </a:solidFill>
              </a:rPr>
              <a:t>i</a:t>
            </a:r>
            <a:r>
              <a:rPr lang="en-US" altLang="ko-KR" sz="1600" dirty="0">
                <a:solidFill>
                  <a:schemeClr val="tx1"/>
                </a:solidFill>
              </a:rPr>
              <a:t>) Quantity</a:t>
            </a:r>
            <a:r>
              <a:rPr lang="ko-KR" altLang="en-US" sz="1600" dirty="0">
                <a:solidFill>
                  <a:schemeClr val="tx1"/>
                </a:solidFill>
              </a:rPr>
              <a:t>를 </a:t>
            </a:r>
            <a:r>
              <a:rPr lang="ko-KR" altLang="en-US" sz="1600" dirty="0">
                <a:solidFill>
                  <a:srgbClr val="C00000"/>
                </a:solidFill>
              </a:rPr>
              <a:t>동시에 기입 불가 </a:t>
            </a:r>
            <a:r>
              <a:rPr lang="en-US" altLang="ko-KR" sz="1600" dirty="0">
                <a:solidFill>
                  <a:srgbClr val="C00000"/>
                </a:solidFill>
              </a:rPr>
              <a:t>(Order will be rejected)</a:t>
            </a:r>
            <a:endParaRPr lang="ko-KR" altLang="en-US" sz="1600" dirty="0">
              <a:solidFill>
                <a:srgbClr val="C00000"/>
              </a:solidFill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BF0B0E3B-69A2-4850-8175-41CFF6F2F1B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728772" y="4283836"/>
            <a:ext cx="4972744" cy="125951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xmlns="" id="{BB004673-C89C-4DA3-BB0F-1D4EEFF0E4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8772" y="3333148"/>
            <a:ext cx="6480000" cy="67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6284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2CC9C57-6669-6A26-9C21-F6DDF727BD4A}"/>
              </a:ext>
            </a:extLst>
          </p:cNvPr>
          <p:cNvSpPr txBox="1"/>
          <p:nvPr/>
        </p:nvSpPr>
        <p:spPr>
          <a:xfrm>
            <a:off x="719408" y="2916040"/>
            <a:ext cx="88412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lt"/>
              </a:rPr>
              <a:t>Thank you</a:t>
            </a:r>
            <a:endParaRPr lang="en-US" altLang="ko-KR" sz="6000" b="1" dirty="0">
              <a:ln>
                <a:solidFill>
                  <a:schemeClr val="accent1">
                    <a:alpha val="0"/>
                  </a:schemeClr>
                </a:solidFill>
              </a:ln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BDED444-BC1B-223B-F641-D4160357B40E}"/>
              </a:ext>
            </a:extLst>
          </p:cNvPr>
          <p:cNvSpPr txBox="1"/>
          <p:nvPr/>
        </p:nvSpPr>
        <p:spPr>
          <a:xfrm>
            <a:off x="719408" y="4965171"/>
            <a:ext cx="51876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</a:rPr>
              <a:t>(</a:t>
            </a:r>
            <a:r>
              <a:rPr lang="ko-KR" altLang="en-US" sz="16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</a:rPr>
              <a:t>주</a:t>
            </a:r>
            <a:r>
              <a:rPr lang="en-US" altLang="ko-KR" sz="16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</a:rPr>
              <a:t>)</a:t>
            </a:r>
            <a:r>
              <a:rPr lang="ko-KR" altLang="en-US" sz="16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</a:rPr>
              <a:t>에티버스   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</a:rPr>
              <a:t>서울특별시 중구 소월로</a:t>
            </a: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</a:rPr>
              <a:t>3 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</a:rPr>
              <a:t>에티버스타워</a:t>
            </a:r>
            <a:endParaRPr lang="en-US" altLang="ko-KR" sz="1600" dirty="0">
              <a:ln>
                <a:solidFill>
                  <a:schemeClr val="accent1">
                    <a:alpha val="0"/>
                  </a:schemeClr>
                </a:solidFill>
              </a:ln>
              <a:latin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</a:rPr>
              <a:t>Email : </a:t>
            </a:r>
            <a:r>
              <a:rPr lang="en-US" altLang="ko-KR" sz="16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  <a:hlinkClick r:id="rId2"/>
              </a:rPr>
              <a:t>vmware@etevers.com</a:t>
            </a:r>
            <a:endParaRPr lang="en-US" altLang="ko-KR" sz="160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</a:rPr>
              <a:t>https://www.etevers-vmware.co.kr/</a:t>
            </a:r>
            <a:endParaRPr lang="ko-KR" altLang="en-US" sz="1600" dirty="0">
              <a:ln>
                <a:solidFill>
                  <a:schemeClr val="accent1">
                    <a:alpha val="0"/>
                  </a:schemeClr>
                </a:solidFill>
              </a:ln>
              <a:latin typeface="+mj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xmlns="" id="{7A01997D-1041-06F1-95A5-A0E4EB37D3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576" y="4968062"/>
            <a:ext cx="1663247" cy="139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15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6_9프레젠테이션양식_에티버스_SDI사업부_r8_202212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프레젠테이션1" id="{EB4FEBC3-F176-6545-B4AF-D05347A00996}" vid="{4F3FB11C-072B-684B-A148-1A23CCEDA01C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16_9프레젠테이션양식_에티버스_SDI사업부_r8_20221215</Template>
  <TotalTime>32</TotalTime>
  <Words>622</Words>
  <Application>Microsoft Office PowerPoint</Application>
  <PresentationFormat>사용자 지정</PresentationFormat>
  <Paragraphs>111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16_9프레젠테이션양식_에티버스_SDI사업부_r8_20221215</vt:lpstr>
      <vt:lpstr>PowerPoint 프레젠테이션</vt:lpstr>
      <vt:lpstr>PowerPoint 프레젠테이션</vt:lpstr>
      <vt:lpstr>Partner Connect 접속</vt:lpstr>
      <vt:lpstr>Partner Connect Portal 접속</vt:lpstr>
      <vt:lpstr>VMware 파트너 라이선스 - IUL (Internal Use License)</vt:lpstr>
      <vt:lpstr>IUL (Internal Use License)</vt:lpstr>
      <vt:lpstr>VMware 파트너 라이선스 – NFR (Not for Resale Licenses)</vt:lpstr>
      <vt:lpstr>Additional NFR Request 신청 절차 (1 of 3)</vt:lpstr>
      <vt:lpstr>Additional NFR Request 신청 절차 (2 of 3)</vt:lpstr>
      <vt:lpstr>Additional NFR Request 신청 절차 (3 of 3)</vt:lpstr>
      <vt:lpstr>VMware 파트너 라이선스 - EVAL (Evaluation Licenses) </vt:lpstr>
      <vt:lpstr>EVAL (Evaluation Licenses) 신청 방법 및 주의 사항</vt:lpstr>
      <vt:lpstr>EVAL Request Form 작성 (1 of 2)</vt:lpstr>
      <vt:lpstr>EVAL Request Form 작성 (2 of 2)</vt:lpstr>
      <vt:lpstr>PowerPoint 프레젠테이션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</cp:revision>
  <dcterms:created xsi:type="dcterms:W3CDTF">2022-12-29T04:43:37Z</dcterms:created>
  <dcterms:modified xsi:type="dcterms:W3CDTF">2022-12-29T06:03:54Z</dcterms:modified>
</cp:coreProperties>
</file>