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65" r:id="rId2"/>
    <p:sldId id="266" r:id="rId3"/>
    <p:sldId id="268" r:id="rId4"/>
    <p:sldId id="273" r:id="rId5"/>
    <p:sldId id="275" r:id="rId6"/>
    <p:sldId id="276" r:id="rId7"/>
    <p:sldId id="279" r:id="rId8"/>
    <p:sldId id="280" r:id="rId9"/>
    <p:sldId id="282" r:id="rId10"/>
    <p:sldId id="283" r:id="rId11"/>
    <p:sldId id="284" r:id="rId12"/>
    <p:sldId id="285" r:id="rId13"/>
    <p:sldId id="286" r:id="rId14"/>
    <p:sldId id="287" r:id="rId15"/>
    <p:sldId id="288" r:id="rId16"/>
    <p:sldId id="289" r:id="rId17"/>
    <p:sldId id="290" r:id="rId18"/>
    <p:sldId id="291" r:id="rId19"/>
    <p:sldId id="292" r:id="rId20"/>
    <p:sldId id="293" r:id="rId21"/>
    <p:sldId id="294" r:id="rId22"/>
    <p:sldId id="269" r:id="rId23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94"/>
  </p:normalViewPr>
  <p:slideViewPr>
    <p:cSldViewPr showGuides="1">
      <p:cViewPr varScale="1">
        <p:scale>
          <a:sx n="113" d="100"/>
          <a:sy n="113" d="100"/>
        </p:scale>
        <p:origin x="614" y="8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D27DC9-26FE-4904-8303-A17572D6C987}" type="datetimeFigureOut">
              <a:rPr lang="ko-KR" altLang="en-US" smtClean="0"/>
              <a:t>2022-06-29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5256D4-9052-4F4B-8BA3-3809185F0D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046306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4931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4">
            <a:extLst>
              <a:ext uri="{FF2B5EF4-FFF2-40B4-BE49-F238E27FC236}">
                <a16:creationId xmlns:a16="http://schemas.microsoft.com/office/drawing/2014/main" id="{389D0008-D7A8-AAEC-516C-3DFB777351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ko-KR" altLang="en-US"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/>
            <a:fld id="{B570A975-1AE1-46FC-9732-27D53A450BC0}" type="slidenum">
              <a:rPr lang="en-KR" smtClean="0"/>
              <a:pPr algn="r"/>
              <a:t>‹#›</a:t>
            </a:fld>
            <a:endParaRPr lang="en-KR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E6F715D-5170-7320-D5AF-2AC4B0D06C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1297" y="267494"/>
            <a:ext cx="7886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l">
              <a:defRPr lang="ko-KR" altLang="en-US" sz="1800" b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algn="l" defTabSz="914400"/>
            <a:r>
              <a:rPr kumimoji="1" lang="ko-KR" altLang="en-US"/>
              <a:t>마스터 제목 스타일 편집</a:t>
            </a:r>
            <a:endParaRPr kumimoji="1" lang="ko-KR" altLang="en-US" dirty="0"/>
          </a:p>
        </p:txBody>
      </p:sp>
      <p:grpSp>
        <p:nvGrpSpPr>
          <p:cNvPr id="5" name="그룹 19">
            <a:extLst>
              <a:ext uri="{FF2B5EF4-FFF2-40B4-BE49-F238E27FC236}">
                <a16:creationId xmlns:a16="http://schemas.microsoft.com/office/drawing/2014/main" id="{0AF1C1A0-8402-A909-1876-7377D4EBDC56}"/>
              </a:ext>
            </a:extLst>
          </p:cNvPr>
          <p:cNvGrpSpPr/>
          <p:nvPr userDrawn="1"/>
        </p:nvGrpSpPr>
        <p:grpSpPr>
          <a:xfrm>
            <a:off x="6039044" y="1227444"/>
            <a:ext cx="2729161" cy="45719"/>
            <a:chOff x="1426708" y="2667000"/>
            <a:chExt cx="3600001" cy="45719"/>
          </a:xfrm>
        </p:grpSpPr>
        <p:sp>
          <p:nvSpPr>
            <p:cNvPr id="6" name="직사각형 20">
              <a:extLst>
                <a:ext uri="{FF2B5EF4-FFF2-40B4-BE49-F238E27FC236}">
                  <a16:creationId xmlns:a16="http://schemas.microsoft.com/office/drawing/2014/main" id="{82133E28-6FD5-E2AC-E9D1-013D22A4EF0A}"/>
                </a:ext>
              </a:extLst>
            </p:cNvPr>
            <p:cNvSpPr/>
            <p:nvPr userDrawn="1"/>
          </p:nvSpPr>
          <p:spPr>
            <a:xfrm>
              <a:off x="1426709" y="2667000"/>
              <a:ext cx="3600000" cy="45719"/>
            </a:xfrm>
            <a:prstGeom prst="rect">
              <a:avLst/>
            </a:prstGeom>
            <a:solidFill>
              <a:srgbClr val="43CBD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126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799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+mn-cs"/>
              </a:endParaRPr>
            </a:p>
          </p:txBody>
        </p:sp>
        <p:sp>
          <p:nvSpPr>
            <p:cNvPr id="7" name="직사각형 21">
              <a:extLst>
                <a:ext uri="{FF2B5EF4-FFF2-40B4-BE49-F238E27FC236}">
                  <a16:creationId xmlns:a16="http://schemas.microsoft.com/office/drawing/2014/main" id="{8477B9DF-B9A7-D811-71AA-D1BA47AFB69E}"/>
                </a:ext>
              </a:extLst>
            </p:cNvPr>
            <p:cNvSpPr/>
            <p:nvPr userDrawn="1"/>
          </p:nvSpPr>
          <p:spPr>
            <a:xfrm>
              <a:off x="1426708" y="2667000"/>
              <a:ext cx="824123" cy="45719"/>
            </a:xfrm>
            <a:prstGeom prst="rect">
              <a:avLst/>
            </a:prstGeom>
            <a:solidFill>
              <a:srgbClr val="31354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126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799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+mn-cs"/>
              </a:endParaRPr>
            </a:p>
          </p:txBody>
        </p:sp>
      </p:grpSp>
      <p:sp>
        <p:nvSpPr>
          <p:cNvPr id="9" name="텍스트 개체 틀 6">
            <a:extLst>
              <a:ext uri="{FF2B5EF4-FFF2-40B4-BE49-F238E27FC236}">
                <a16:creationId xmlns:a16="http://schemas.microsoft.com/office/drawing/2014/main" id="{8CEE6376-1A77-B632-AF77-832C7326FEA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84168" y="1663892"/>
            <a:ext cx="2602632" cy="1288800"/>
          </a:xfrm>
          <a:prstGeom prst="rect">
            <a:avLst/>
          </a:prstGeom>
        </p:spPr>
        <p:txBody>
          <a:bodyPr/>
          <a:lstStyle>
            <a:lvl1pPr>
              <a:defRPr sz="1200" b="0" i="0">
                <a:latin typeface="Malgun Gothic" panose="020B0503020000020004" pitchFamily="34" charset="-127"/>
                <a:ea typeface="Malgun Gothic" panose="020B0503020000020004" pitchFamily="34" charset="-127"/>
              </a:defRPr>
            </a:lvl1pPr>
            <a:lvl2pPr>
              <a:defRPr sz="1100" b="0" i="0">
                <a:latin typeface="Malgun Gothic" panose="020B0503020000020004" pitchFamily="34" charset="-127"/>
                <a:ea typeface="Malgun Gothic" panose="020B0503020000020004" pitchFamily="34" charset="-127"/>
              </a:defRPr>
            </a:lvl2pPr>
            <a:lvl3pPr>
              <a:defRPr sz="1050" b="0" i="0">
                <a:latin typeface="Malgun Gothic" panose="020B0503020000020004" pitchFamily="34" charset="-127"/>
                <a:ea typeface="Malgun Gothic" panose="020B0503020000020004" pitchFamily="34" charset="-127"/>
              </a:defRPr>
            </a:lvl3pPr>
            <a:lvl4pPr>
              <a:defRPr sz="1050" b="0" i="0">
                <a:latin typeface="Malgun Gothic" panose="020B0503020000020004" pitchFamily="34" charset="-127"/>
                <a:ea typeface="Malgun Gothic" panose="020B0503020000020004" pitchFamily="34" charset="-127"/>
              </a:defRPr>
            </a:lvl4pPr>
            <a:lvl5pPr>
              <a:defRPr sz="1050" b="0" i="0">
                <a:latin typeface="Malgun Gothic" panose="020B0503020000020004" pitchFamily="34" charset="-127"/>
                <a:ea typeface="Malgun Gothic" panose="020B0503020000020004" pitchFamily="34" charset="-127"/>
              </a:defRPr>
            </a:lvl5pPr>
          </a:lstStyle>
          <a:p>
            <a:pPr lvl="0"/>
            <a:r>
              <a:rPr lang="ko-KR" altLang="en-US" dirty="0"/>
              <a:t>마스터 텍스트 스타일 편집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</p:txBody>
      </p:sp>
      <p:sp>
        <p:nvSpPr>
          <p:cNvPr id="10" name="텍스트 개체 틀 6">
            <a:extLst>
              <a:ext uri="{FF2B5EF4-FFF2-40B4-BE49-F238E27FC236}">
                <a16:creationId xmlns:a16="http://schemas.microsoft.com/office/drawing/2014/main" id="{2D86A613-C012-04C4-BB94-D0831E7EF8A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84169" y="3368959"/>
            <a:ext cx="2602632" cy="1291023"/>
          </a:xfrm>
          <a:prstGeom prst="rect">
            <a:avLst/>
          </a:prstGeom>
        </p:spPr>
        <p:txBody>
          <a:bodyPr/>
          <a:lstStyle>
            <a:lvl1pPr>
              <a:defRPr sz="1200" b="0" i="0">
                <a:latin typeface="Malgun Gothic" panose="020B0503020000020004" pitchFamily="34" charset="-127"/>
                <a:ea typeface="Malgun Gothic" panose="020B0503020000020004" pitchFamily="34" charset="-127"/>
              </a:defRPr>
            </a:lvl1pPr>
            <a:lvl2pPr>
              <a:defRPr sz="1100" b="0" i="0">
                <a:latin typeface="Malgun Gothic" panose="020B0503020000020004" pitchFamily="34" charset="-127"/>
                <a:ea typeface="Malgun Gothic" panose="020B0503020000020004" pitchFamily="34" charset="-127"/>
              </a:defRPr>
            </a:lvl2pPr>
            <a:lvl3pPr>
              <a:defRPr sz="1050" b="0" i="0">
                <a:latin typeface="Malgun Gothic" panose="020B0503020000020004" pitchFamily="34" charset="-127"/>
                <a:ea typeface="Malgun Gothic" panose="020B0503020000020004" pitchFamily="34" charset="-127"/>
              </a:defRPr>
            </a:lvl3pPr>
            <a:lvl4pPr>
              <a:defRPr sz="1050" b="0" i="0">
                <a:latin typeface="Malgun Gothic" panose="020B0503020000020004" pitchFamily="34" charset="-127"/>
                <a:ea typeface="Malgun Gothic" panose="020B0503020000020004" pitchFamily="34" charset="-127"/>
              </a:defRPr>
            </a:lvl4pPr>
            <a:lvl5pPr>
              <a:defRPr sz="1050" b="0" i="0">
                <a:latin typeface="Malgun Gothic" panose="020B0503020000020004" pitchFamily="34" charset="-127"/>
                <a:ea typeface="Malgun Gothic" panose="020B0503020000020004" pitchFamily="34" charset="-127"/>
              </a:defRPr>
            </a:lvl5pPr>
          </a:lstStyle>
          <a:p>
            <a:pPr lvl="0"/>
            <a:r>
              <a:rPr lang="ko-KR" altLang="en-US" dirty="0"/>
              <a:t>마스터 텍스트 스타일 편집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0EBC26A7-31BE-6FCB-6402-B168382AFCC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084168" y="1351451"/>
            <a:ext cx="2602633" cy="308986"/>
          </a:xfrm>
          <a:prstGeom prst="rect">
            <a:avLst/>
          </a:prstGeom>
          <a:pattFill prst="dkUpDiag">
            <a:fgClr>
              <a:sysClr val="window" lastClr="FFFFFF">
                <a:lumMod val="85000"/>
              </a:sysClr>
            </a:fgClr>
            <a:bgClr>
              <a:schemeClr val="bg1"/>
            </a:bgClr>
          </a:pattFill>
        </p:spPr>
        <p:txBody>
          <a:bodyPr/>
          <a:lstStyle>
            <a:lvl1pPr marL="57150" indent="0" algn="ctr">
              <a:buNone/>
              <a:defRPr sz="1200">
                <a:solidFill>
                  <a:schemeClr val="tx2"/>
                </a:solidFill>
              </a:defRPr>
            </a:lvl1pPr>
            <a:lvl2pPr marL="290513" indent="0" algn="ctr">
              <a:buNone/>
              <a:defRPr sz="1400">
                <a:solidFill>
                  <a:schemeClr val="tx2"/>
                </a:solidFill>
              </a:defRPr>
            </a:lvl2pPr>
            <a:lvl3pPr marL="514350" indent="0" algn="ctr">
              <a:buNone/>
              <a:defRPr sz="1400">
                <a:solidFill>
                  <a:schemeClr val="tx2"/>
                </a:solidFill>
              </a:defRPr>
            </a:lvl3pPr>
            <a:lvl4pPr marL="800100" indent="0" algn="ctr">
              <a:buNone/>
              <a:defRPr sz="1400">
                <a:solidFill>
                  <a:schemeClr val="tx2"/>
                </a:solidFill>
              </a:defRPr>
            </a:lvl4pPr>
            <a:lvl5pPr marL="1028700" indent="0" algn="ctr">
              <a:buNone/>
              <a:defRPr sz="1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altLang="ko-KR" dirty="0"/>
              <a:t>Click to edit text styles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D9E5DA56-9F26-39F5-F6F0-8838186E94C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84168" y="3059973"/>
            <a:ext cx="2602633" cy="308986"/>
          </a:xfrm>
          <a:prstGeom prst="rect">
            <a:avLst/>
          </a:prstGeom>
          <a:pattFill prst="dkUpDiag">
            <a:fgClr>
              <a:sysClr val="window" lastClr="FFFFFF">
                <a:lumMod val="85000"/>
              </a:sysClr>
            </a:fgClr>
            <a:bgClr>
              <a:schemeClr val="bg1"/>
            </a:bgClr>
          </a:pattFill>
        </p:spPr>
        <p:txBody>
          <a:bodyPr/>
          <a:lstStyle>
            <a:lvl1pPr marL="57150" indent="0" algn="ctr">
              <a:buNone/>
              <a:defRPr sz="1200">
                <a:solidFill>
                  <a:schemeClr val="tx2"/>
                </a:solidFill>
              </a:defRPr>
            </a:lvl1pPr>
            <a:lvl2pPr marL="290513" indent="0" algn="ctr">
              <a:buNone/>
              <a:defRPr sz="1400">
                <a:solidFill>
                  <a:schemeClr val="tx2"/>
                </a:solidFill>
              </a:defRPr>
            </a:lvl2pPr>
            <a:lvl3pPr marL="514350" indent="0" algn="ctr">
              <a:buNone/>
              <a:defRPr sz="1400">
                <a:solidFill>
                  <a:schemeClr val="tx2"/>
                </a:solidFill>
              </a:defRPr>
            </a:lvl3pPr>
            <a:lvl4pPr marL="800100" indent="0" algn="ctr">
              <a:buNone/>
              <a:defRPr sz="1400">
                <a:solidFill>
                  <a:schemeClr val="tx2"/>
                </a:solidFill>
              </a:defRPr>
            </a:lvl4pPr>
            <a:lvl5pPr marL="1028700" indent="0" algn="ctr">
              <a:buNone/>
              <a:defRPr sz="1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altLang="ko-KR" dirty="0"/>
              <a:t>Click to edit text styles</a:t>
            </a:r>
          </a:p>
        </p:txBody>
      </p:sp>
    </p:spTree>
    <p:extLst>
      <p:ext uri="{BB962C8B-B14F-4D97-AF65-F5344CB8AC3E}">
        <p14:creationId xmlns:p14="http://schemas.microsoft.com/office/powerpoint/2010/main" val="29319112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4">
            <a:extLst>
              <a:ext uri="{FF2B5EF4-FFF2-40B4-BE49-F238E27FC236}">
                <a16:creationId xmlns:a16="http://schemas.microsoft.com/office/drawing/2014/main" id="{389D0008-D7A8-AAEC-516C-3DFB777351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ko-KR" altLang="en-US"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/>
            <a:fld id="{B570A975-1AE1-46FC-9732-27D53A450BC0}" type="slidenum">
              <a:rPr lang="en-KR" smtClean="0"/>
              <a:pPr algn="r"/>
              <a:t>‹#›</a:t>
            </a:fld>
            <a:endParaRPr lang="en-KR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E6F715D-5170-7320-D5AF-2AC4B0D06C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1297" y="267494"/>
            <a:ext cx="7886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l">
              <a:defRPr lang="ko-KR" altLang="en-US" sz="1800" b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algn="l" defTabSz="914400"/>
            <a:r>
              <a:rPr kumimoji="1" lang="ko-KR" altLang="en-US"/>
              <a:t>마스터 제목 스타일 편집</a:t>
            </a:r>
            <a:endParaRPr kumimoji="1" lang="ko-KR" altLang="en-US" dirty="0"/>
          </a:p>
        </p:txBody>
      </p:sp>
      <p:grpSp>
        <p:nvGrpSpPr>
          <p:cNvPr id="5" name="그룹 19">
            <a:extLst>
              <a:ext uri="{FF2B5EF4-FFF2-40B4-BE49-F238E27FC236}">
                <a16:creationId xmlns:a16="http://schemas.microsoft.com/office/drawing/2014/main" id="{0AF1C1A0-8402-A909-1876-7377D4EBDC56}"/>
              </a:ext>
            </a:extLst>
          </p:cNvPr>
          <p:cNvGrpSpPr/>
          <p:nvPr userDrawn="1"/>
        </p:nvGrpSpPr>
        <p:grpSpPr>
          <a:xfrm>
            <a:off x="6039044" y="1227444"/>
            <a:ext cx="2729161" cy="45719"/>
            <a:chOff x="1426708" y="2667000"/>
            <a:chExt cx="3600001" cy="45719"/>
          </a:xfrm>
        </p:grpSpPr>
        <p:sp>
          <p:nvSpPr>
            <p:cNvPr id="6" name="직사각형 20">
              <a:extLst>
                <a:ext uri="{FF2B5EF4-FFF2-40B4-BE49-F238E27FC236}">
                  <a16:creationId xmlns:a16="http://schemas.microsoft.com/office/drawing/2014/main" id="{82133E28-6FD5-E2AC-E9D1-013D22A4EF0A}"/>
                </a:ext>
              </a:extLst>
            </p:cNvPr>
            <p:cNvSpPr/>
            <p:nvPr userDrawn="1"/>
          </p:nvSpPr>
          <p:spPr>
            <a:xfrm>
              <a:off x="1426709" y="2667000"/>
              <a:ext cx="3600000" cy="45719"/>
            </a:xfrm>
            <a:prstGeom prst="rect">
              <a:avLst/>
            </a:prstGeom>
            <a:solidFill>
              <a:srgbClr val="43CBD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126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799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+mn-cs"/>
              </a:endParaRPr>
            </a:p>
          </p:txBody>
        </p:sp>
        <p:sp>
          <p:nvSpPr>
            <p:cNvPr id="7" name="직사각형 21">
              <a:extLst>
                <a:ext uri="{FF2B5EF4-FFF2-40B4-BE49-F238E27FC236}">
                  <a16:creationId xmlns:a16="http://schemas.microsoft.com/office/drawing/2014/main" id="{8477B9DF-B9A7-D811-71AA-D1BA47AFB69E}"/>
                </a:ext>
              </a:extLst>
            </p:cNvPr>
            <p:cNvSpPr/>
            <p:nvPr userDrawn="1"/>
          </p:nvSpPr>
          <p:spPr>
            <a:xfrm>
              <a:off x="1426708" y="2667000"/>
              <a:ext cx="824123" cy="45719"/>
            </a:xfrm>
            <a:prstGeom prst="rect">
              <a:avLst/>
            </a:prstGeom>
            <a:solidFill>
              <a:srgbClr val="31354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126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799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+mn-cs"/>
              </a:endParaRPr>
            </a:p>
          </p:txBody>
        </p:sp>
      </p:grpSp>
      <p:sp>
        <p:nvSpPr>
          <p:cNvPr id="9" name="텍스트 개체 틀 6">
            <a:extLst>
              <a:ext uri="{FF2B5EF4-FFF2-40B4-BE49-F238E27FC236}">
                <a16:creationId xmlns:a16="http://schemas.microsoft.com/office/drawing/2014/main" id="{8CEE6376-1A77-B632-AF77-832C7326FEA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84168" y="1663892"/>
            <a:ext cx="2602632" cy="1288800"/>
          </a:xfrm>
          <a:prstGeom prst="rect">
            <a:avLst/>
          </a:prstGeom>
        </p:spPr>
        <p:txBody>
          <a:bodyPr/>
          <a:lstStyle>
            <a:lvl1pPr>
              <a:defRPr sz="1200" b="0" i="0">
                <a:latin typeface="Malgun Gothic" panose="020B0503020000020004" pitchFamily="34" charset="-127"/>
                <a:ea typeface="Malgun Gothic" panose="020B0503020000020004" pitchFamily="34" charset="-127"/>
              </a:defRPr>
            </a:lvl1pPr>
            <a:lvl2pPr>
              <a:defRPr sz="1100" b="0" i="0">
                <a:latin typeface="Malgun Gothic" panose="020B0503020000020004" pitchFamily="34" charset="-127"/>
                <a:ea typeface="Malgun Gothic" panose="020B0503020000020004" pitchFamily="34" charset="-127"/>
              </a:defRPr>
            </a:lvl2pPr>
            <a:lvl3pPr>
              <a:defRPr sz="1050" b="0" i="0">
                <a:latin typeface="Malgun Gothic" panose="020B0503020000020004" pitchFamily="34" charset="-127"/>
                <a:ea typeface="Malgun Gothic" panose="020B0503020000020004" pitchFamily="34" charset="-127"/>
              </a:defRPr>
            </a:lvl3pPr>
            <a:lvl4pPr>
              <a:defRPr sz="1050" b="0" i="0">
                <a:latin typeface="Malgun Gothic" panose="020B0503020000020004" pitchFamily="34" charset="-127"/>
                <a:ea typeface="Malgun Gothic" panose="020B0503020000020004" pitchFamily="34" charset="-127"/>
              </a:defRPr>
            </a:lvl4pPr>
            <a:lvl5pPr>
              <a:defRPr sz="1050" b="0" i="0">
                <a:latin typeface="Malgun Gothic" panose="020B0503020000020004" pitchFamily="34" charset="-127"/>
                <a:ea typeface="Malgun Gothic" panose="020B0503020000020004" pitchFamily="34" charset="-127"/>
              </a:defRPr>
            </a:lvl5pPr>
          </a:lstStyle>
          <a:p>
            <a:pPr lvl="0"/>
            <a:r>
              <a:rPr lang="ko-KR" altLang="en-US" dirty="0"/>
              <a:t>마스터 텍스트 스타일 편집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</p:txBody>
      </p:sp>
      <p:sp>
        <p:nvSpPr>
          <p:cNvPr id="10" name="텍스트 개체 틀 6">
            <a:extLst>
              <a:ext uri="{FF2B5EF4-FFF2-40B4-BE49-F238E27FC236}">
                <a16:creationId xmlns:a16="http://schemas.microsoft.com/office/drawing/2014/main" id="{2D86A613-C012-04C4-BB94-D0831E7EF8A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84169" y="3368959"/>
            <a:ext cx="2602632" cy="1291023"/>
          </a:xfrm>
          <a:prstGeom prst="rect">
            <a:avLst/>
          </a:prstGeom>
        </p:spPr>
        <p:txBody>
          <a:bodyPr/>
          <a:lstStyle>
            <a:lvl1pPr>
              <a:defRPr sz="1200" b="0" i="0">
                <a:latin typeface="Malgun Gothic" panose="020B0503020000020004" pitchFamily="34" charset="-127"/>
                <a:ea typeface="Malgun Gothic" panose="020B0503020000020004" pitchFamily="34" charset="-127"/>
              </a:defRPr>
            </a:lvl1pPr>
            <a:lvl2pPr>
              <a:defRPr sz="1100" b="0" i="0">
                <a:latin typeface="Malgun Gothic" panose="020B0503020000020004" pitchFamily="34" charset="-127"/>
                <a:ea typeface="Malgun Gothic" panose="020B0503020000020004" pitchFamily="34" charset="-127"/>
              </a:defRPr>
            </a:lvl2pPr>
            <a:lvl3pPr>
              <a:defRPr sz="1050" b="0" i="0">
                <a:latin typeface="Malgun Gothic" panose="020B0503020000020004" pitchFamily="34" charset="-127"/>
                <a:ea typeface="Malgun Gothic" panose="020B0503020000020004" pitchFamily="34" charset="-127"/>
              </a:defRPr>
            </a:lvl3pPr>
            <a:lvl4pPr>
              <a:defRPr sz="1050" b="0" i="0">
                <a:latin typeface="Malgun Gothic" panose="020B0503020000020004" pitchFamily="34" charset="-127"/>
                <a:ea typeface="Malgun Gothic" panose="020B0503020000020004" pitchFamily="34" charset="-127"/>
              </a:defRPr>
            </a:lvl4pPr>
            <a:lvl5pPr>
              <a:defRPr sz="1050" b="0" i="0">
                <a:latin typeface="Malgun Gothic" panose="020B0503020000020004" pitchFamily="34" charset="-127"/>
                <a:ea typeface="Malgun Gothic" panose="020B0503020000020004" pitchFamily="34" charset="-127"/>
              </a:defRPr>
            </a:lvl5pPr>
          </a:lstStyle>
          <a:p>
            <a:pPr lvl="0"/>
            <a:r>
              <a:rPr lang="ko-KR" altLang="en-US" dirty="0"/>
              <a:t>마스터 텍스트 스타일 편집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0EBC26A7-31BE-6FCB-6402-B168382AFCC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084168" y="1351451"/>
            <a:ext cx="2602633" cy="308986"/>
          </a:xfrm>
          <a:prstGeom prst="rect">
            <a:avLst/>
          </a:prstGeom>
          <a:pattFill prst="dkUpDiag">
            <a:fgClr>
              <a:sysClr val="window" lastClr="FFFFFF">
                <a:lumMod val="85000"/>
              </a:sysClr>
            </a:fgClr>
            <a:bgClr>
              <a:schemeClr val="bg1"/>
            </a:bgClr>
          </a:pattFill>
        </p:spPr>
        <p:txBody>
          <a:bodyPr/>
          <a:lstStyle>
            <a:lvl1pPr marL="57150" indent="0" algn="ctr">
              <a:buNone/>
              <a:defRPr sz="1200">
                <a:solidFill>
                  <a:schemeClr val="tx2"/>
                </a:solidFill>
              </a:defRPr>
            </a:lvl1pPr>
            <a:lvl2pPr marL="290513" indent="0" algn="ctr">
              <a:buNone/>
              <a:defRPr sz="1400">
                <a:solidFill>
                  <a:schemeClr val="tx2"/>
                </a:solidFill>
              </a:defRPr>
            </a:lvl2pPr>
            <a:lvl3pPr marL="514350" indent="0" algn="ctr">
              <a:buNone/>
              <a:defRPr sz="1400">
                <a:solidFill>
                  <a:schemeClr val="tx2"/>
                </a:solidFill>
              </a:defRPr>
            </a:lvl3pPr>
            <a:lvl4pPr marL="800100" indent="0" algn="ctr">
              <a:buNone/>
              <a:defRPr sz="1400">
                <a:solidFill>
                  <a:schemeClr val="tx2"/>
                </a:solidFill>
              </a:defRPr>
            </a:lvl4pPr>
            <a:lvl5pPr marL="1028700" indent="0" algn="ctr">
              <a:buNone/>
              <a:defRPr sz="1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altLang="ko-KR" dirty="0"/>
              <a:t>Click to edit text styles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D9E5DA56-9F26-39F5-F6F0-8838186E94C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84168" y="3059973"/>
            <a:ext cx="2602633" cy="308986"/>
          </a:xfrm>
          <a:prstGeom prst="rect">
            <a:avLst/>
          </a:prstGeom>
          <a:pattFill prst="dkUpDiag">
            <a:fgClr>
              <a:sysClr val="window" lastClr="FFFFFF">
                <a:lumMod val="85000"/>
              </a:sysClr>
            </a:fgClr>
            <a:bgClr>
              <a:schemeClr val="bg1"/>
            </a:bgClr>
          </a:pattFill>
        </p:spPr>
        <p:txBody>
          <a:bodyPr/>
          <a:lstStyle>
            <a:lvl1pPr marL="57150" indent="0" algn="ctr">
              <a:buNone/>
              <a:defRPr sz="1200">
                <a:solidFill>
                  <a:schemeClr val="tx2"/>
                </a:solidFill>
              </a:defRPr>
            </a:lvl1pPr>
            <a:lvl2pPr marL="290513" indent="0" algn="ctr">
              <a:buNone/>
              <a:defRPr sz="1400">
                <a:solidFill>
                  <a:schemeClr val="tx2"/>
                </a:solidFill>
              </a:defRPr>
            </a:lvl2pPr>
            <a:lvl3pPr marL="514350" indent="0" algn="ctr">
              <a:buNone/>
              <a:defRPr sz="1400">
                <a:solidFill>
                  <a:schemeClr val="tx2"/>
                </a:solidFill>
              </a:defRPr>
            </a:lvl3pPr>
            <a:lvl4pPr marL="800100" indent="0" algn="ctr">
              <a:buNone/>
              <a:defRPr sz="1400">
                <a:solidFill>
                  <a:schemeClr val="tx2"/>
                </a:solidFill>
              </a:defRPr>
            </a:lvl4pPr>
            <a:lvl5pPr marL="1028700" indent="0" algn="ctr">
              <a:buNone/>
              <a:defRPr sz="1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altLang="ko-KR" dirty="0"/>
              <a:t>Click to edit text styles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2D0F41C-DA5D-6136-F2A0-82B65844D414}"/>
              </a:ext>
            </a:extLst>
          </p:cNvPr>
          <p:cNvSpPr/>
          <p:nvPr userDrawn="1"/>
        </p:nvSpPr>
        <p:spPr bwMode="ltGray">
          <a:xfrm>
            <a:off x="0" y="1227444"/>
            <a:ext cx="5929769" cy="343253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99" b="0" i="0" u="none" strike="noStrike" kern="1200" cap="none" spc="0" normalizeH="0" baseline="0" noProof="0" dirty="0">
              <a:ln>
                <a:noFill/>
              </a:ln>
              <a:solidFill>
                <a:srgbClr val="89CBDF"/>
              </a:solidFill>
              <a:effectLst/>
              <a:uLnTx/>
              <a:uFillTx/>
              <a:latin typeface="Malgun Gothic" panose="020B0503020000020004" pitchFamily="34" charset="-127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128904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4">
            <a:extLst>
              <a:ext uri="{FF2B5EF4-FFF2-40B4-BE49-F238E27FC236}">
                <a16:creationId xmlns:a16="http://schemas.microsoft.com/office/drawing/2014/main" id="{389D0008-D7A8-AAEC-516C-3DFB777351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ko-KR" altLang="en-US"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/>
            <a:fld id="{B570A975-1AE1-46FC-9732-27D53A450BC0}" type="slidenum">
              <a:rPr lang="en-KR" smtClean="0"/>
              <a:pPr algn="r"/>
              <a:t>‹#›</a:t>
            </a:fld>
            <a:endParaRPr lang="en-KR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E6F715D-5170-7320-D5AF-2AC4B0D06C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1297" y="267494"/>
            <a:ext cx="7886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l">
              <a:defRPr lang="ko-KR" altLang="en-US" sz="1800" b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algn="l" defTabSz="914400"/>
            <a:r>
              <a:rPr kumimoji="1" lang="ko-KR" altLang="en-US"/>
              <a:t>마스터 제목 스타일 편집</a:t>
            </a:r>
            <a:endParaRPr kumimoji="1" lang="ko-KR" altLang="en-US" dirty="0"/>
          </a:p>
        </p:txBody>
      </p:sp>
      <p:grpSp>
        <p:nvGrpSpPr>
          <p:cNvPr id="5" name="그룹 19">
            <a:extLst>
              <a:ext uri="{FF2B5EF4-FFF2-40B4-BE49-F238E27FC236}">
                <a16:creationId xmlns:a16="http://schemas.microsoft.com/office/drawing/2014/main" id="{0AF1C1A0-8402-A909-1876-7377D4EBDC56}"/>
              </a:ext>
            </a:extLst>
          </p:cNvPr>
          <p:cNvGrpSpPr/>
          <p:nvPr userDrawn="1"/>
        </p:nvGrpSpPr>
        <p:grpSpPr>
          <a:xfrm>
            <a:off x="6039044" y="1227444"/>
            <a:ext cx="2729161" cy="45719"/>
            <a:chOff x="1426708" y="2667000"/>
            <a:chExt cx="3600001" cy="45719"/>
          </a:xfrm>
        </p:grpSpPr>
        <p:sp>
          <p:nvSpPr>
            <p:cNvPr id="6" name="직사각형 20">
              <a:extLst>
                <a:ext uri="{FF2B5EF4-FFF2-40B4-BE49-F238E27FC236}">
                  <a16:creationId xmlns:a16="http://schemas.microsoft.com/office/drawing/2014/main" id="{82133E28-6FD5-E2AC-E9D1-013D22A4EF0A}"/>
                </a:ext>
              </a:extLst>
            </p:cNvPr>
            <p:cNvSpPr/>
            <p:nvPr userDrawn="1"/>
          </p:nvSpPr>
          <p:spPr>
            <a:xfrm>
              <a:off x="1426709" y="2667000"/>
              <a:ext cx="3600000" cy="45719"/>
            </a:xfrm>
            <a:prstGeom prst="rect">
              <a:avLst/>
            </a:prstGeom>
            <a:solidFill>
              <a:srgbClr val="43CBD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126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799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+mn-cs"/>
              </a:endParaRPr>
            </a:p>
          </p:txBody>
        </p:sp>
        <p:sp>
          <p:nvSpPr>
            <p:cNvPr id="7" name="직사각형 21">
              <a:extLst>
                <a:ext uri="{FF2B5EF4-FFF2-40B4-BE49-F238E27FC236}">
                  <a16:creationId xmlns:a16="http://schemas.microsoft.com/office/drawing/2014/main" id="{8477B9DF-B9A7-D811-71AA-D1BA47AFB69E}"/>
                </a:ext>
              </a:extLst>
            </p:cNvPr>
            <p:cNvSpPr/>
            <p:nvPr userDrawn="1"/>
          </p:nvSpPr>
          <p:spPr>
            <a:xfrm>
              <a:off x="1426708" y="2667000"/>
              <a:ext cx="824123" cy="45719"/>
            </a:xfrm>
            <a:prstGeom prst="rect">
              <a:avLst/>
            </a:prstGeom>
            <a:solidFill>
              <a:srgbClr val="31354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126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799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+mn-cs"/>
              </a:endParaRPr>
            </a:p>
          </p:txBody>
        </p:sp>
      </p:grp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E40B3A22-CAD7-507C-BE94-1B2AE7D9F64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084169" y="781609"/>
            <a:ext cx="2602631" cy="338554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buNone/>
              <a:defRPr sz="1600" b="0" i="0">
                <a:solidFill>
                  <a:schemeClr val="tx2"/>
                </a:solidFill>
                <a:latin typeface="Malgun Gothic" panose="020B0503020000020004" pitchFamily="34" charset="-127"/>
              </a:defRPr>
            </a:lvl1pPr>
          </a:lstStyle>
          <a:p>
            <a:pPr lvl="0"/>
            <a:r>
              <a:rPr lang="en-US" altLang="ko-KR" dirty="0"/>
              <a:t>Click to edit text styles</a:t>
            </a:r>
          </a:p>
        </p:txBody>
      </p:sp>
      <p:sp>
        <p:nvSpPr>
          <p:cNvPr id="14" name="텍스트 개체 틀 6">
            <a:extLst>
              <a:ext uri="{FF2B5EF4-FFF2-40B4-BE49-F238E27FC236}">
                <a16:creationId xmlns:a16="http://schemas.microsoft.com/office/drawing/2014/main" id="{6F7CD38E-287E-F3D5-E1D0-AD0849C5A1C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84168" y="1351451"/>
            <a:ext cx="2602632" cy="1601241"/>
          </a:xfrm>
          <a:prstGeom prst="rect">
            <a:avLst/>
          </a:prstGeom>
        </p:spPr>
        <p:txBody>
          <a:bodyPr/>
          <a:lstStyle>
            <a:lvl1pPr>
              <a:defRPr sz="1200" b="0" i="0">
                <a:latin typeface="Malgun Gothic" panose="020B0503020000020004" pitchFamily="34" charset="-127"/>
                <a:ea typeface="Malgun Gothic" panose="020B0503020000020004" pitchFamily="34" charset="-127"/>
              </a:defRPr>
            </a:lvl1pPr>
            <a:lvl2pPr>
              <a:defRPr sz="1100" b="0" i="0">
                <a:latin typeface="Malgun Gothic" panose="020B0503020000020004" pitchFamily="34" charset="-127"/>
                <a:ea typeface="Malgun Gothic" panose="020B0503020000020004" pitchFamily="34" charset="-127"/>
              </a:defRPr>
            </a:lvl2pPr>
            <a:lvl3pPr>
              <a:defRPr sz="1050" b="0" i="0">
                <a:latin typeface="Malgun Gothic" panose="020B0503020000020004" pitchFamily="34" charset="-127"/>
                <a:ea typeface="Malgun Gothic" panose="020B0503020000020004" pitchFamily="34" charset="-127"/>
              </a:defRPr>
            </a:lvl3pPr>
            <a:lvl4pPr>
              <a:defRPr sz="1050" b="0" i="0">
                <a:latin typeface="Malgun Gothic" panose="020B0503020000020004" pitchFamily="34" charset="-127"/>
                <a:ea typeface="Malgun Gothic" panose="020B0503020000020004" pitchFamily="34" charset="-127"/>
              </a:defRPr>
            </a:lvl4pPr>
            <a:lvl5pPr>
              <a:defRPr sz="1050" b="0" i="0">
                <a:latin typeface="Malgun Gothic" panose="020B0503020000020004" pitchFamily="34" charset="-127"/>
                <a:ea typeface="Malgun Gothic" panose="020B0503020000020004" pitchFamily="34" charset="-127"/>
              </a:defRPr>
            </a:lvl5pPr>
          </a:lstStyle>
          <a:p>
            <a:pPr lvl="0"/>
            <a:r>
              <a:rPr lang="ko-KR" altLang="en-US" dirty="0"/>
              <a:t>마스터 텍스트 스타일 편집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</p:txBody>
      </p:sp>
      <p:sp>
        <p:nvSpPr>
          <p:cNvPr id="15" name="텍스트 개체 틀 6">
            <a:extLst>
              <a:ext uri="{FF2B5EF4-FFF2-40B4-BE49-F238E27FC236}">
                <a16:creationId xmlns:a16="http://schemas.microsoft.com/office/drawing/2014/main" id="{7FFAF69E-8471-AD5C-BFE3-9F20D059731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84169" y="3058741"/>
            <a:ext cx="2602632" cy="1601241"/>
          </a:xfrm>
          <a:prstGeom prst="rect">
            <a:avLst/>
          </a:prstGeom>
        </p:spPr>
        <p:txBody>
          <a:bodyPr/>
          <a:lstStyle>
            <a:lvl1pPr>
              <a:defRPr sz="1200" b="0" i="0">
                <a:latin typeface="Malgun Gothic" panose="020B0503020000020004" pitchFamily="34" charset="-127"/>
                <a:ea typeface="Malgun Gothic" panose="020B0503020000020004" pitchFamily="34" charset="-127"/>
              </a:defRPr>
            </a:lvl1pPr>
            <a:lvl2pPr>
              <a:defRPr sz="1100" b="0" i="0">
                <a:latin typeface="Malgun Gothic" panose="020B0503020000020004" pitchFamily="34" charset="-127"/>
                <a:ea typeface="Malgun Gothic" panose="020B0503020000020004" pitchFamily="34" charset="-127"/>
              </a:defRPr>
            </a:lvl2pPr>
            <a:lvl3pPr>
              <a:defRPr sz="1050" b="0" i="0">
                <a:latin typeface="Malgun Gothic" panose="020B0503020000020004" pitchFamily="34" charset="-127"/>
                <a:ea typeface="Malgun Gothic" panose="020B0503020000020004" pitchFamily="34" charset="-127"/>
              </a:defRPr>
            </a:lvl3pPr>
            <a:lvl4pPr>
              <a:defRPr sz="1050" b="0" i="0">
                <a:latin typeface="Malgun Gothic" panose="020B0503020000020004" pitchFamily="34" charset="-127"/>
                <a:ea typeface="Malgun Gothic" panose="020B0503020000020004" pitchFamily="34" charset="-127"/>
              </a:defRPr>
            </a:lvl4pPr>
            <a:lvl5pPr>
              <a:defRPr sz="1050" b="0" i="0">
                <a:latin typeface="Malgun Gothic" panose="020B0503020000020004" pitchFamily="34" charset="-127"/>
                <a:ea typeface="Malgun Gothic" panose="020B0503020000020004" pitchFamily="34" charset="-127"/>
              </a:defRPr>
            </a:lvl5pPr>
          </a:lstStyle>
          <a:p>
            <a:pPr lvl="0"/>
            <a:r>
              <a:rPr lang="ko-KR" altLang="en-US" dirty="0"/>
              <a:t>마스터 텍스트 스타일 편집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</p:txBody>
      </p:sp>
      <p:grpSp>
        <p:nvGrpSpPr>
          <p:cNvPr id="16" name="그룹 19">
            <a:extLst>
              <a:ext uri="{FF2B5EF4-FFF2-40B4-BE49-F238E27FC236}">
                <a16:creationId xmlns:a16="http://schemas.microsoft.com/office/drawing/2014/main" id="{644C2660-B48C-FBED-A66B-72738AF4BAAA}"/>
              </a:ext>
            </a:extLst>
          </p:cNvPr>
          <p:cNvGrpSpPr/>
          <p:nvPr userDrawn="1"/>
        </p:nvGrpSpPr>
        <p:grpSpPr>
          <a:xfrm>
            <a:off x="6039044" y="2982241"/>
            <a:ext cx="2729161" cy="45719"/>
            <a:chOff x="1426708" y="2667000"/>
            <a:chExt cx="3600001" cy="45719"/>
          </a:xfrm>
        </p:grpSpPr>
        <p:sp>
          <p:nvSpPr>
            <p:cNvPr id="17" name="직사각형 20">
              <a:extLst>
                <a:ext uri="{FF2B5EF4-FFF2-40B4-BE49-F238E27FC236}">
                  <a16:creationId xmlns:a16="http://schemas.microsoft.com/office/drawing/2014/main" id="{710B053D-7DE7-D9FD-EC47-FFED7FEE2033}"/>
                </a:ext>
              </a:extLst>
            </p:cNvPr>
            <p:cNvSpPr/>
            <p:nvPr userDrawn="1"/>
          </p:nvSpPr>
          <p:spPr>
            <a:xfrm>
              <a:off x="1426709" y="2667000"/>
              <a:ext cx="3600000" cy="45719"/>
            </a:xfrm>
            <a:prstGeom prst="rect">
              <a:avLst/>
            </a:prstGeom>
            <a:solidFill>
              <a:srgbClr val="43CBD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126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799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+mn-cs"/>
              </a:endParaRPr>
            </a:p>
          </p:txBody>
        </p:sp>
        <p:sp>
          <p:nvSpPr>
            <p:cNvPr id="18" name="직사각형 21">
              <a:extLst>
                <a:ext uri="{FF2B5EF4-FFF2-40B4-BE49-F238E27FC236}">
                  <a16:creationId xmlns:a16="http://schemas.microsoft.com/office/drawing/2014/main" id="{EDB75B42-78F1-0BE7-5772-F127E220EA7E}"/>
                </a:ext>
              </a:extLst>
            </p:cNvPr>
            <p:cNvSpPr/>
            <p:nvPr userDrawn="1"/>
          </p:nvSpPr>
          <p:spPr>
            <a:xfrm>
              <a:off x="1426708" y="2667000"/>
              <a:ext cx="824123" cy="45719"/>
            </a:xfrm>
            <a:prstGeom prst="rect">
              <a:avLst/>
            </a:prstGeom>
            <a:solidFill>
              <a:srgbClr val="31354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126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799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468717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4">
            <a:extLst>
              <a:ext uri="{FF2B5EF4-FFF2-40B4-BE49-F238E27FC236}">
                <a16:creationId xmlns:a16="http://schemas.microsoft.com/office/drawing/2014/main" id="{389D0008-D7A8-AAEC-516C-3DFB777351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ko-KR" altLang="en-US"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/>
            <a:fld id="{B570A975-1AE1-46FC-9732-27D53A450BC0}" type="slidenum">
              <a:rPr lang="en-KR" smtClean="0"/>
              <a:pPr algn="r"/>
              <a:t>‹#›</a:t>
            </a:fld>
            <a:endParaRPr lang="en-KR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E6F715D-5170-7320-D5AF-2AC4B0D06C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1297" y="267494"/>
            <a:ext cx="7886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l">
              <a:defRPr lang="ko-KR" altLang="en-US" sz="1800" b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algn="l" defTabSz="914400"/>
            <a:r>
              <a:rPr kumimoji="1" lang="ko-KR" altLang="en-US"/>
              <a:t>마스터 제목 스타일 편집</a:t>
            </a:r>
            <a:endParaRPr kumimoji="1" lang="ko-KR" altLang="en-US" dirty="0"/>
          </a:p>
        </p:txBody>
      </p:sp>
      <p:grpSp>
        <p:nvGrpSpPr>
          <p:cNvPr id="5" name="그룹 19">
            <a:extLst>
              <a:ext uri="{FF2B5EF4-FFF2-40B4-BE49-F238E27FC236}">
                <a16:creationId xmlns:a16="http://schemas.microsoft.com/office/drawing/2014/main" id="{0AF1C1A0-8402-A909-1876-7377D4EBDC56}"/>
              </a:ext>
            </a:extLst>
          </p:cNvPr>
          <p:cNvGrpSpPr/>
          <p:nvPr userDrawn="1"/>
        </p:nvGrpSpPr>
        <p:grpSpPr>
          <a:xfrm>
            <a:off x="6039044" y="1227444"/>
            <a:ext cx="2729161" cy="45719"/>
            <a:chOff x="1426708" y="2667000"/>
            <a:chExt cx="3600001" cy="45719"/>
          </a:xfrm>
        </p:grpSpPr>
        <p:sp>
          <p:nvSpPr>
            <p:cNvPr id="6" name="직사각형 20">
              <a:extLst>
                <a:ext uri="{FF2B5EF4-FFF2-40B4-BE49-F238E27FC236}">
                  <a16:creationId xmlns:a16="http://schemas.microsoft.com/office/drawing/2014/main" id="{82133E28-6FD5-E2AC-E9D1-013D22A4EF0A}"/>
                </a:ext>
              </a:extLst>
            </p:cNvPr>
            <p:cNvSpPr/>
            <p:nvPr userDrawn="1"/>
          </p:nvSpPr>
          <p:spPr>
            <a:xfrm>
              <a:off x="1426709" y="2667000"/>
              <a:ext cx="3600000" cy="45719"/>
            </a:xfrm>
            <a:prstGeom prst="rect">
              <a:avLst/>
            </a:prstGeom>
            <a:solidFill>
              <a:srgbClr val="43CBD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126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799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+mn-cs"/>
              </a:endParaRPr>
            </a:p>
          </p:txBody>
        </p:sp>
        <p:sp>
          <p:nvSpPr>
            <p:cNvPr id="7" name="직사각형 21">
              <a:extLst>
                <a:ext uri="{FF2B5EF4-FFF2-40B4-BE49-F238E27FC236}">
                  <a16:creationId xmlns:a16="http://schemas.microsoft.com/office/drawing/2014/main" id="{8477B9DF-B9A7-D811-71AA-D1BA47AFB69E}"/>
                </a:ext>
              </a:extLst>
            </p:cNvPr>
            <p:cNvSpPr/>
            <p:nvPr userDrawn="1"/>
          </p:nvSpPr>
          <p:spPr>
            <a:xfrm>
              <a:off x="1426708" y="2667000"/>
              <a:ext cx="824123" cy="45719"/>
            </a:xfrm>
            <a:prstGeom prst="rect">
              <a:avLst/>
            </a:prstGeom>
            <a:solidFill>
              <a:srgbClr val="31354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126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799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+mn-cs"/>
              </a:endParaRPr>
            </a:p>
          </p:txBody>
        </p:sp>
      </p:grp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E40B3A22-CAD7-507C-BE94-1B2AE7D9F64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084169" y="781609"/>
            <a:ext cx="2602631" cy="338554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buNone/>
              <a:defRPr sz="1600" b="0" i="0">
                <a:solidFill>
                  <a:schemeClr val="tx2"/>
                </a:solidFill>
                <a:latin typeface="Malgun Gothic" panose="020B0503020000020004" pitchFamily="34" charset="-127"/>
              </a:defRPr>
            </a:lvl1pPr>
          </a:lstStyle>
          <a:p>
            <a:pPr lvl="0"/>
            <a:r>
              <a:rPr lang="en-US" altLang="ko-KR" dirty="0"/>
              <a:t>Click to edit text styles</a:t>
            </a:r>
          </a:p>
        </p:txBody>
      </p:sp>
      <p:sp>
        <p:nvSpPr>
          <p:cNvPr id="14" name="텍스트 개체 틀 6">
            <a:extLst>
              <a:ext uri="{FF2B5EF4-FFF2-40B4-BE49-F238E27FC236}">
                <a16:creationId xmlns:a16="http://schemas.microsoft.com/office/drawing/2014/main" id="{6F7CD38E-287E-F3D5-E1D0-AD0849C5A1C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84168" y="1351451"/>
            <a:ext cx="2602632" cy="1601241"/>
          </a:xfrm>
          <a:prstGeom prst="rect">
            <a:avLst/>
          </a:prstGeom>
        </p:spPr>
        <p:txBody>
          <a:bodyPr/>
          <a:lstStyle>
            <a:lvl1pPr>
              <a:defRPr sz="1200" b="0" i="0">
                <a:latin typeface="Malgun Gothic" panose="020B0503020000020004" pitchFamily="34" charset="-127"/>
                <a:ea typeface="Malgun Gothic" panose="020B0503020000020004" pitchFamily="34" charset="-127"/>
              </a:defRPr>
            </a:lvl1pPr>
            <a:lvl2pPr>
              <a:defRPr sz="1100" b="0" i="0">
                <a:latin typeface="Malgun Gothic" panose="020B0503020000020004" pitchFamily="34" charset="-127"/>
                <a:ea typeface="Malgun Gothic" panose="020B0503020000020004" pitchFamily="34" charset="-127"/>
              </a:defRPr>
            </a:lvl2pPr>
            <a:lvl3pPr>
              <a:defRPr sz="1050" b="0" i="0">
                <a:latin typeface="Malgun Gothic" panose="020B0503020000020004" pitchFamily="34" charset="-127"/>
                <a:ea typeface="Malgun Gothic" panose="020B0503020000020004" pitchFamily="34" charset="-127"/>
              </a:defRPr>
            </a:lvl3pPr>
            <a:lvl4pPr>
              <a:defRPr sz="1050" b="0" i="0">
                <a:latin typeface="Malgun Gothic" panose="020B0503020000020004" pitchFamily="34" charset="-127"/>
                <a:ea typeface="Malgun Gothic" panose="020B0503020000020004" pitchFamily="34" charset="-127"/>
              </a:defRPr>
            </a:lvl4pPr>
            <a:lvl5pPr>
              <a:defRPr sz="1050" b="0" i="0">
                <a:latin typeface="Malgun Gothic" panose="020B0503020000020004" pitchFamily="34" charset="-127"/>
                <a:ea typeface="Malgun Gothic" panose="020B0503020000020004" pitchFamily="34" charset="-127"/>
              </a:defRPr>
            </a:lvl5pPr>
          </a:lstStyle>
          <a:p>
            <a:pPr lvl="0"/>
            <a:r>
              <a:rPr lang="ko-KR" altLang="en-US" dirty="0"/>
              <a:t>마스터 텍스트 스타일 편집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</p:txBody>
      </p:sp>
      <p:sp>
        <p:nvSpPr>
          <p:cNvPr id="15" name="텍스트 개체 틀 6">
            <a:extLst>
              <a:ext uri="{FF2B5EF4-FFF2-40B4-BE49-F238E27FC236}">
                <a16:creationId xmlns:a16="http://schemas.microsoft.com/office/drawing/2014/main" id="{7FFAF69E-8471-AD5C-BFE3-9F20D059731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84169" y="3058741"/>
            <a:ext cx="2602632" cy="1601241"/>
          </a:xfrm>
          <a:prstGeom prst="rect">
            <a:avLst/>
          </a:prstGeom>
        </p:spPr>
        <p:txBody>
          <a:bodyPr/>
          <a:lstStyle>
            <a:lvl1pPr>
              <a:defRPr sz="1200" b="0" i="0">
                <a:latin typeface="Malgun Gothic" panose="020B0503020000020004" pitchFamily="34" charset="-127"/>
                <a:ea typeface="Malgun Gothic" panose="020B0503020000020004" pitchFamily="34" charset="-127"/>
              </a:defRPr>
            </a:lvl1pPr>
            <a:lvl2pPr>
              <a:defRPr sz="1100" b="0" i="0">
                <a:latin typeface="Malgun Gothic" panose="020B0503020000020004" pitchFamily="34" charset="-127"/>
                <a:ea typeface="Malgun Gothic" panose="020B0503020000020004" pitchFamily="34" charset="-127"/>
              </a:defRPr>
            </a:lvl2pPr>
            <a:lvl3pPr>
              <a:defRPr sz="1050" b="0" i="0">
                <a:latin typeface="Malgun Gothic" panose="020B0503020000020004" pitchFamily="34" charset="-127"/>
                <a:ea typeface="Malgun Gothic" panose="020B0503020000020004" pitchFamily="34" charset="-127"/>
              </a:defRPr>
            </a:lvl3pPr>
            <a:lvl4pPr>
              <a:defRPr sz="1050" b="0" i="0">
                <a:latin typeface="Malgun Gothic" panose="020B0503020000020004" pitchFamily="34" charset="-127"/>
                <a:ea typeface="Malgun Gothic" panose="020B0503020000020004" pitchFamily="34" charset="-127"/>
              </a:defRPr>
            </a:lvl4pPr>
            <a:lvl5pPr>
              <a:defRPr sz="1050" b="0" i="0">
                <a:latin typeface="Malgun Gothic" panose="020B0503020000020004" pitchFamily="34" charset="-127"/>
                <a:ea typeface="Malgun Gothic" panose="020B0503020000020004" pitchFamily="34" charset="-127"/>
              </a:defRPr>
            </a:lvl5pPr>
          </a:lstStyle>
          <a:p>
            <a:pPr lvl="0"/>
            <a:r>
              <a:rPr lang="ko-KR" altLang="en-US" dirty="0"/>
              <a:t>마스터 텍스트 스타일 편집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</p:txBody>
      </p:sp>
      <p:grpSp>
        <p:nvGrpSpPr>
          <p:cNvPr id="16" name="그룹 19">
            <a:extLst>
              <a:ext uri="{FF2B5EF4-FFF2-40B4-BE49-F238E27FC236}">
                <a16:creationId xmlns:a16="http://schemas.microsoft.com/office/drawing/2014/main" id="{644C2660-B48C-FBED-A66B-72738AF4BAAA}"/>
              </a:ext>
            </a:extLst>
          </p:cNvPr>
          <p:cNvGrpSpPr/>
          <p:nvPr userDrawn="1"/>
        </p:nvGrpSpPr>
        <p:grpSpPr>
          <a:xfrm>
            <a:off x="6039044" y="2982241"/>
            <a:ext cx="2729161" cy="45719"/>
            <a:chOff x="1426708" y="2667000"/>
            <a:chExt cx="3600001" cy="45719"/>
          </a:xfrm>
        </p:grpSpPr>
        <p:sp>
          <p:nvSpPr>
            <p:cNvPr id="17" name="직사각형 20">
              <a:extLst>
                <a:ext uri="{FF2B5EF4-FFF2-40B4-BE49-F238E27FC236}">
                  <a16:creationId xmlns:a16="http://schemas.microsoft.com/office/drawing/2014/main" id="{710B053D-7DE7-D9FD-EC47-FFED7FEE2033}"/>
                </a:ext>
              </a:extLst>
            </p:cNvPr>
            <p:cNvSpPr/>
            <p:nvPr userDrawn="1"/>
          </p:nvSpPr>
          <p:spPr>
            <a:xfrm>
              <a:off x="1426709" y="2667000"/>
              <a:ext cx="3600000" cy="45719"/>
            </a:xfrm>
            <a:prstGeom prst="rect">
              <a:avLst/>
            </a:prstGeom>
            <a:solidFill>
              <a:srgbClr val="43CBD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126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799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+mn-cs"/>
              </a:endParaRPr>
            </a:p>
          </p:txBody>
        </p:sp>
        <p:sp>
          <p:nvSpPr>
            <p:cNvPr id="18" name="직사각형 21">
              <a:extLst>
                <a:ext uri="{FF2B5EF4-FFF2-40B4-BE49-F238E27FC236}">
                  <a16:creationId xmlns:a16="http://schemas.microsoft.com/office/drawing/2014/main" id="{EDB75B42-78F1-0BE7-5772-F127E220EA7E}"/>
                </a:ext>
              </a:extLst>
            </p:cNvPr>
            <p:cNvSpPr/>
            <p:nvPr userDrawn="1"/>
          </p:nvSpPr>
          <p:spPr>
            <a:xfrm>
              <a:off x="1426708" y="2667000"/>
              <a:ext cx="824123" cy="45719"/>
            </a:xfrm>
            <a:prstGeom prst="rect">
              <a:avLst/>
            </a:prstGeom>
            <a:solidFill>
              <a:srgbClr val="31354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126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799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+mn-cs"/>
              </a:endParaRPr>
            </a:p>
          </p:txBody>
        </p:sp>
      </p:grpSp>
      <p:sp>
        <p:nvSpPr>
          <p:cNvPr id="13" name="Rectangle 12">
            <a:extLst>
              <a:ext uri="{FF2B5EF4-FFF2-40B4-BE49-F238E27FC236}">
                <a16:creationId xmlns:a16="http://schemas.microsoft.com/office/drawing/2014/main" id="{335EF06D-B308-716C-6B6A-D883EBBCE5FA}"/>
              </a:ext>
            </a:extLst>
          </p:cNvPr>
          <p:cNvSpPr/>
          <p:nvPr userDrawn="1"/>
        </p:nvSpPr>
        <p:spPr bwMode="ltGray">
          <a:xfrm>
            <a:off x="0" y="1227444"/>
            <a:ext cx="5929769" cy="343253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99" b="0" i="0" u="none" strike="noStrike" kern="1200" cap="none" spc="0" normalizeH="0" baseline="0" noProof="0" dirty="0">
              <a:ln>
                <a:noFill/>
              </a:ln>
              <a:solidFill>
                <a:srgbClr val="89CBDF"/>
              </a:solidFill>
              <a:effectLst/>
              <a:uLnTx/>
              <a:uFillTx/>
              <a:latin typeface="Malgun Gothic" panose="020B0503020000020004" pitchFamily="34" charset="-127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5599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4">
            <a:extLst>
              <a:ext uri="{FF2B5EF4-FFF2-40B4-BE49-F238E27FC236}">
                <a16:creationId xmlns:a16="http://schemas.microsoft.com/office/drawing/2014/main" id="{389D0008-D7A8-AAEC-516C-3DFB777351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ko-KR" altLang="en-US"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/>
            <a:fld id="{B570A975-1AE1-46FC-9732-27D53A450BC0}" type="slidenum">
              <a:rPr lang="en-KR" smtClean="0"/>
              <a:pPr algn="r"/>
              <a:t>‹#›</a:t>
            </a:fld>
            <a:endParaRPr lang="en-KR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E6F715D-5170-7320-D5AF-2AC4B0D06C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1297" y="267494"/>
            <a:ext cx="7886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l">
              <a:defRPr lang="ko-KR" altLang="en-US" sz="1800" b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algn="l" defTabSz="914400"/>
            <a:r>
              <a:rPr kumimoji="1" lang="ko-KR" altLang="en-US"/>
              <a:t>마스터 제목 스타일 편집</a:t>
            </a:r>
            <a:endParaRPr kumimoji="1" lang="ko-KR" altLang="en-US" dirty="0"/>
          </a:p>
        </p:txBody>
      </p:sp>
      <p:grpSp>
        <p:nvGrpSpPr>
          <p:cNvPr id="5" name="그룹 19">
            <a:extLst>
              <a:ext uri="{FF2B5EF4-FFF2-40B4-BE49-F238E27FC236}">
                <a16:creationId xmlns:a16="http://schemas.microsoft.com/office/drawing/2014/main" id="{0AF1C1A0-8402-A909-1876-7377D4EBDC56}"/>
              </a:ext>
            </a:extLst>
          </p:cNvPr>
          <p:cNvGrpSpPr/>
          <p:nvPr userDrawn="1"/>
        </p:nvGrpSpPr>
        <p:grpSpPr>
          <a:xfrm>
            <a:off x="6039044" y="1227444"/>
            <a:ext cx="2729161" cy="45719"/>
            <a:chOff x="1426708" y="2667000"/>
            <a:chExt cx="3600001" cy="45719"/>
          </a:xfrm>
        </p:grpSpPr>
        <p:sp>
          <p:nvSpPr>
            <p:cNvPr id="6" name="직사각형 20">
              <a:extLst>
                <a:ext uri="{FF2B5EF4-FFF2-40B4-BE49-F238E27FC236}">
                  <a16:creationId xmlns:a16="http://schemas.microsoft.com/office/drawing/2014/main" id="{82133E28-6FD5-E2AC-E9D1-013D22A4EF0A}"/>
                </a:ext>
              </a:extLst>
            </p:cNvPr>
            <p:cNvSpPr/>
            <p:nvPr userDrawn="1"/>
          </p:nvSpPr>
          <p:spPr>
            <a:xfrm>
              <a:off x="1426709" y="2667000"/>
              <a:ext cx="3600000" cy="45719"/>
            </a:xfrm>
            <a:prstGeom prst="rect">
              <a:avLst/>
            </a:prstGeom>
            <a:solidFill>
              <a:srgbClr val="43CBD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126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799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+mn-cs"/>
              </a:endParaRPr>
            </a:p>
          </p:txBody>
        </p:sp>
        <p:sp>
          <p:nvSpPr>
            <p:cNvPr id="7" name="직사각형 21">
              <a:extLst>
                <a:ext uri="{FF2B5EF4-FFF2-40B4-BE49-F238E27FC236}">
                  <a16:creationId xmlns:a16="http://schemas.microsoft.com/office/drawing/2014/main" id="{8477B9DF-B9A7-D811-71AA-D1BA47AFB69E}"/>
                </a:ext>
              </a:extLst>
            </p:cNvPr>
            <p:cNvSpPr/>
            <p:nvPr userDrawn="1"/>
          </p:nvSpPr>
          <p:spPr>
            <a:xfrm>
              <a:off x="1426708" y="2667000"/>
              <a:ext cx="824123" cy="45719"/>
            </a:xfrm>
            <a:prstGeom prst="rect">
              <a:avLst/>
            </a:prstGeom>
            <a:solidFill>
              <a:srgbClr val="31354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126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799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+mn-cs"/>
              </a:endParaRPr>
            </a:p>
          </p:txBody>
        </p:sp>
      </p:grpSp>
      <p:sp>
        <p:nvSpPr>
          <p:cNvPr id="14" name="텍스트 개체 틀 6">
            <a:extLst>
              <a:ext uri="{FF2B5EF4-FFF2-40B4-BE49-F238E27FC236}">
                <a16:creationId xmlns:a16="http://schemas.microsoft.com/office/drawing/2014/main" id="{6F7CD38E-287E-F3D5-E1D0-AD0849C5A1C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84168" y="1351451"/>
            <a:ext cx="2602632" cy="1601241"/>
          </a:xfrm>
          <a:prstGeom prst="rect">
            <a:avLst/>
          </a:prstGeom>
        </p:spPr>
        <p:txBody>
          <a:bodyPr/>
          <a:lstStyle>
            <a:lvl1pPr>
              <a:defRPr sz="1200" b="0" i="0">
                <a:latin typeface="Malgun Gothic" panose="020B0503020000020004" pitchFamily="34" charset="-127"/>
                <a:ea typeface="Malgun Gothic" panose="020B0503020000020004" pitchFamily="34" charset="-127"/>
              </a:defRPr>
            </a:lvl1pPr>
            <a:lvl2pPr>
              <a:defRPr sz="1100" b="0" i="0">
                <a:latin typeface="Malgun Gothic" panose="020B0503020000020004" pitchFamily="34" charset="-127"/>
                <a:ea typeface="Malgun Gothic" panose="020B0503020000020004" pitchFamily="34" charset="-127"/>
              </a:defRPr>
            </a:lvl2pPr>
            <a:lvl3pPr>
              <a:defRPr sz="1050" b="0" i="0">
                <a:latin typeface="Malgun Gothic" panose="020B0503020000020004" pitchFamily="34" charset="-127"/>
                <a:ea typeface="Malgun Gothic" panose="020B0503020000020004" pitchFamily="34" charset="-127"/>
              </a:defRPr>
            </a:lvl3pPr>
            <a:lvl4pPr>
              <a:defRPr sz="1050" b="0" i="0">
                <a:latin typeface="Malgun Gothic" panose="020B0503020000020004" pitchFamily="34" charset="-127"/>
                <a:ea typeface="Malgun Gothic" panose="020B0503020000020004" pitchFamily="34" charset="-127"/>
              </a:defRPr>
            </a:lvl4pPr>
            <a:lvl5pPr>
              <a:defRPr sz="1050" b="0" i="0">
                <a:latin typeface="Malgun Gothic" panose="020B0503020000020004" pitchFamily="34" charset="-127"/>
                <a:ea typeface="Malgun Gothic" panose="020B0503020000020004" pitchFamily="34" charset="-127"/>
              </a:defRPr>
            </a:lvl5pPr>
          </a:lstStyle>
          <a:p>
            <a:pPr lvl="0"/>
            <a:r>
              <a:rPr lang="ko-KR" altLang="en-US" dirty="0"/>
              <a:t>마스터 텍스트 스타일 편집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</p:txBody>
      </p:sp>
      <p:sp>
        <p:nvSpPr>
          <p:cNvPr id="15" name="텍스트 개체 틀 6">
            <a:extLst>
              <a:ext uri="{FF2B5EF4-FFF2-40B4-BE49-F238E27FC236}">
                <a16:creationId xmlns:a16="http://schemas.microsoft.com/office/drawing/2014/main" id="{7FFAF69E-8471-AD5C-BFE3-9F20D059731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84169" y="3058741"/>
            <a:ext cx="2602632" cy="1601241"/>
          </a:xfrm>
          <a:prstGeom prst="rect">
            <a:avLst/>
          </a:prstGeom>
        </p:spPr>
        <p:txBody>
          <a:bodyPr/>
          <a:lstStyle>
            <a:lvl1pPr>
              <a:defRPr sz="1200" b="0" i="0">
                <a:latin typeface="Malgun Gothic" panose="020B0503020000020004" pitchFamily="34" charset="-127"/>
                <a:ea typeface="Malgun Gothic" panose="020B0503020000020004" pitchFamily="34" charset="-127"/>
              </a:defRPr>
            </a:lvl1pPr>
            <a:lvl2pPr>
              <a:defRPr sz="1100" b="0" i="0">
                <a:latin typeface="Malgun Gothic" panose="020B0503020000020004" pitchFamily="34" charset="-127"/>
                <a:ea typeface="Malgun Gothic" panose="020B0503020000020004" pitchFamily="34" charset="-127"/>
              </a:defRPr>
            </a:lvl2pPr>
            <a:lvl3pPr>
              <a:defRPr sz="1050" b="0" i="0">
                <a:latin typeface="Malgun Gothic" panose="020B0503020000020004" pitchFamily="34" charset="-127"/>
                <a:ea typeface="Malgun Gothic" panose="020B0503020000020004" pitchFamily="34" charset="-127"/>
              </a:defRPr>
            </a:lvl3pPr>
            <a:lvl4pPr>
              <a:defRPr sz="1050" b="0" i="0">
                <a:latin typeface="Malgun Gothic" panose="020B0503020000020004" pitchFamily="34" charset="-127"/>
                <a:ea typeface="Malgun Gothic" panose="020B0503020000020004" pitchFamily="34" charset="-127"/>
              </a:defRPr>
            </a:lvl4pPr>
            <a:lvl5pPr>
              <a:defRPr sz="1050" b="0" i="0">
                <a:latin typeface="Malgun Gothic" panose="020B0503020000020004" pitchFamily="34" charset="-127"/>
                <a:ea typeface="Malgun Gothic" panose="020B0503020000020004" pitchFamily="34" charset="-127"/>
              </a:defRPr>
            </a:lvl5pPr>
          </a:lstStyle>
          <a:p>
            <a:pPr lvl="0"/>
            <a:r>
              <a:rPr lang="ko-KR" altLang="en-US" dirty="0"/>
              <a:t>마스터 텍스트 스타일 편집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</p:txBody>
      </p:sp>
      <p:grpSp>
        <p:nvGrpSpPr>
          <p:cNvPr id="16" name="그룹 19">
            <a:extLst>
              <a:ext uri="{FF2B5EF4-FFF2-40B4-BE49-F238E27FC236}">
                <a16:creationId xmlns:a16="http://schemas.microsoft.com/office/drawing/2014/main" id="{644C2660-B48C-FBED-A66B-72738AF4BAAA}"/>
              </a:ext>
            </a:extLst>
          </p:cNvPr>
          <p:cNvGrpSpPr/>
          <p:nvPr userDrawn="1"/>
        </p:nvGrpSpPr>
        <p:grpSpPr>
          <a:xfrm>
            <a:off x="6039044" y="2982241"/>
            <a:ext cx="2729161" cy="45719"/>
            <a:chOff x="1426708" y="2667000"/>
            <a:chExt cx="3600001" cy="45719"/>
          </a:xfrm>
        </p:grpSpPr>
        <p:sp>
          <p:nvSpPr>
            <p:cNvPr id="17" name="직사각형 20">
              <a:extLst>
                <a:ext uri="{FF2B5EF4-FFF2-40B4-BE49-F238E27FC236}">
                  <a16:creationId xmlns:a16="http://schemas.microsoft.com/office/drawing/2014/main" id="{710B053D-7DE7-D9FD-EC47-FFED7FEE2033}"/>
                </a:ext>
              </a:extLst>
            </p:cNvPr>
            <p:cNvSpPr/>
            <p:nvPr userDrawn="1"/>
          </p:nvSpPr>
          <p:spPr>
            <a:xfrm>
              <a:off x="1426709" y="2667000"/>
              <a:ext cx="3600000" cy="45719"/>
            </a:xfrm>
            <a:prstGeom prst="rect">
              <a:avLst/>
            </a:prstGeom>
            <a:solidFill>
              <a:srgbClr val="43CBD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126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799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+mn-cs"/>
              </a:endParaRPr>
            </a:p>
          </p:txBody>
        </p:sp>
        <p:sp>
          <p:nvSpPr>
            <p:cNvPr id="18" name="직사각형 21">
              <a:extLst>
                <a:ext uri="{FF2B5EF4-FFF2-40B4-BE49-F238E27FC236}">
                  <a16:creationId xmlns:a16="http://schemas.microsoft.com/office/drawing/2014/main" id="{EDB75B42-78F1-0BE7-5772-F127E220EA7E}"/>
                </a:ext>
              </a:extLst>
            </p:cNvPr>
            <p:cNvSpPr/>
            <p:nvPr userDrawn="1"/>
          </p:nvSpPr>
          <p:spPr>
            <a:xfrm>
              <a:off x="1426708" y="2667000"/>
              <a:ext cx="824123" cy="45719"/>
            </a:xfrm>
            <a:prstGeom prst="rect">
              <a:avLst/>
            </a:prstGeom>
            <a:solidFill>
              <a:srgbClr val="31354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126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799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485467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4">
            <a:extLst>
              <a:ext uri="{FF2B5EF4-FFF2-40B4-BE49-F238E27FC236}">
                <a16:creationId xmlns:a16="http://schemas.microsoft.com/office/drawing/2014/main" id="{389D0008-D7A8-AAEC-516C-3DFB777351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ko-KR" altLang="en-US"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/>
            <a:fld id="{B570A975-1AE1-46FC-9732-27D53A450BC0}" type="slidenum">
              <a:rPr lang="en-KR" smtClean="0"/>
              <a:pPr algn="r"/>
              <a:t>‹#›</a:t>
            </a:fld>
            <a:endParaRPr lang="en-KR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E6F715D-5170-7320-D5AF-2AC4B0D06C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1297" y="267494"/>
            <a:ext cx="7886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l">
              <a:defRPr lang="ko-KR" altLang="en-US" sz="1800" b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algn="l" defTabSz="914400"/>
            <a:r>
              <a:rPr kumimoji="1" lang="ko-KR" altLang="en-US"/>
              <a:t>마스터 제목 스타일 편집</a:t>
            </a:r>
            <a:endParaRPr kumimoji="1" lang="ko-KR" altLang="en-US" dirty="0"/>
          </a:p>
        </p:txBody>
      </p:sp>
      <p:grpSp>
        <p:nvGrpSpPr>
          <p:cNvPr id="5" name="그룹 19">
            <a:extLst>
              <a:ext uri="{FF2B5EF4-FFF2-40B4-BE49-F238E27FC236}">
                <a16:creationId xmlns:a16="http://schemas.microsoft.com/office/drawing/2014/main" id="{0AF1C1A0-8402-A909-1876-7377D4EBDC56}"/>
              </a:ext>
            </a:extLst>
          </p:cNvPr>
          <p:cNvGrpSpPr/>
          <p:nvPr userDrawn="1"/>
        </p:nvGrpSpPr>
        <p:grpSpPr>
          <a:xfrm>
            <a:off x="6039044" y="1227444"/>
            <a:ext cx="2729161" cy="45719"/>
            <a:chOff x="1426708" y="2667000"/>
            <a:chExt cx="3600001" cy="45719"/>
          </a:xfrm>
        </p:grpSpPr>
        <p:sp>
          <p:nvSpPr>
            <p:cNvPr id="6" name="직사각형 20">
              <a:extLst>
                <a:ext uri="{FF2B5EF4-FFF2-40B4-BE49-F238E27FC236}">
                  <a16:creationId xmlns:a16="http://schemas.microsoft.com/office/drawing/2014/main" id="{82133E28-6FD5-E2AC-E9D1-013D22A4EF0A}"/>
                </a:ext>
              </a:extLst>
            </p:cNvPr>
            <p:cNvSpPr/>
            <p:nvPr userDrawn="1"/>
          </p:nvSpPr>
          <p:spPr>
            <a:xfrm>
              <a:off x="1426709" y="2667000"/>
              <a:ext cx="3600000" cy="45719"/>
            </a:xfrm>
            <a:prstGeom prst="rect">
              <a:avLst/>
            </a:prstGeom>
            <a:solidFill>
              <a:srgbClr val="43CBD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126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799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+mn-cs"/>
              </a:endParaRPr>
            </a:p>
          </p:txBody>
        </p:sp>
        <p:sp>
          <p:nvSpPr>
            <p:cNvPr id="7" name="직사각형 21">
              <a:extLst>
                <a:ext uri="{FF2B5EF4-FFF2-40B4-BE49-F238E27FC236}">
                  <a16:creationId xmlns:a16="http://schemas.microsoft.com/office/drawing/2014/main" id="{8477B9DF-B9A7-D811-71AA-D1BA47AFB69E}"/>
                </a:ext>
              </a:extLst>
            </p:cNvPr>
            <p:cNvSpPr/>
            <p:nvPr userDrawn="1"/>
          </p:nvSpPr>
          <p:spPr>
            <a:xfrm>
              <a:off x="1426708" y="2667000"/>
              <a:ext cx="824123" cy="45719"/>
            </a:xfrm>
            <a:prstGeom prst="rect">
              <a:avLst/>
            </a:prstGeom>
            <a:solidFill>
              <a:srgbClr val="31354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126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799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+mn-cs"/>
              </a:endParaRPr>
            </a:p>
          </p:txBody>
        </p:sp>
      </p:grpSp>
      <p:sp>
        <p:nvSpPr>
          <p:cNvPr id="14" name="텍스트 개체 틀 6">
            <a:extLst>
              <a:ext uri="{FF2B5EF4-FFF2-40B4-BE49-F238E27FC236}">
                <a16:creationId xmlns:a16="http://schemas.microsoft.com/office/drawing/2014/main" id="{6F7CD38E-287E-F3D5-E1D0-AD0849C5A1C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84168" y="1351451"/>
            <a:ext cx="2602632" cy="1601241"/>
          </a:xfrm>
          <a:prstGeom prst="rect">
            <a:avLst/>
          </a:prstGeom>
        </p:spPr>
        <p:txBody>
          <a:bodyPr/>
          <a:lstStyle>
            <a:lvl1pPr>
              <a:defRPr sz="1200" b="0" i="0">
                <a:latin typeface="Malgun Gothic" panose="020B0503020000020004" pitchFamily="34" charset="-127"/>
                <a:ea typeface="Malgun Gothic" panose="020B0503020000020004" pitchFamily="34" charset="-127"/>
              </a:defRPr>
            </a:lvl1pPr>
            <a:lvl2pPr>
              <a:defRPr sz="1100" b="0" i="0">
                <a:latin typeface="Malgun Gothic" panose="020B0503020000020004" pitchFamily="34" charset="-127"/>
                <a:ea typeface="Malgun Gothic" panose="020B0503020000020004" pitchFamily="34" charset="-127"/>
              </a:defRPr>
            </a:lvl2pPr>
            <a:lvl3pPr>
              <a:defRPr sz="1050" b="0" i="0">
                <a:latin typeface="Malgun Gothic" panose="020B0503020000020004" pitchFamily="34" charset="-127"/>
                <a:ea typeface="Malgun Gothic" panose="020B0503020000020004" pitchFamily="34" charset="-127"/>
              </a:defRPr>
            </a:lvl3pPr>
            <a:lvl4pPr>
              <a:defRPr sz="1050" b="0" i="0">
                <a:latin typeface="Malgun Gothic" panose="020B0503020000020004" pitchFamily="34" charset="-127"/>
                <a:ea typeface="Malgun Gothic" panose="020B0503020000020004" pitchFamily="34" charset="-127"/>
              </a:defRPr>
            </a:lvl4pPr>
            <a:lvl5pPr>
              <a:defRPr sz="1050" b="0" i="0">
                <a:latin typeface="Malgun Gothic" panose="020B0503020000020004" pitchFamily="34" charset="-127"/>
                <a:ea typeface="Malgun Gothic" panose="020B0503020000020004" pitchFamily="34" charset="-127"/>
              </a:defRPr>
            </a:lvl5pPr>
          </a:lstStyle>
          <a:p>
            <a:pPr lvl="0"/>
            <a:r>
              <a:rPr lang="ko-KR" altLang="en-US" dirty="0"/>
              <a:t>마스터 텍스트 스타일 편집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</p:txBody>
      </p:sp>
      <p:sp>
        <p:nvSpPr>
          <p:cNvPr id="15" name="텍스트 개체 틀 6">
            <a:extLst>
              <a:ext uri="{FF2B5EF4-FFF2-40B4-BE49-F238E27FC236}">
                <a16:creationId xmlns:a16="http://schemas.microsoft.com/office/drawing/2014/main" id="{7FFAF69E-8471-AD5C-BFE3-9F20D059731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84169" y="3058741"/>
            <a:ext cx="2602632" cy="1601241"/>
          </a:xfrm>
          <a:prstGeom prst="rect">
            <a:avLst/>
          </a:prstGeom>
        </p:spPr>
        <p:txBody>
          <a:bodyPr/>
          <a:lstStyle>
            <a:lvl1pPr>
              <a:defRPr sz="1200" b="0" i="0">
                <a:latin typeface="Malgun Gothic" panose="020B0503020000020004" pitchFamily="34" charset="-127"/>
                <a:ea typeface="Malgun Gothic" panose="020B0503020000020004" pitchFamily="34" charset="-127"/>
              </a:defRPr>
            </a:lvl1pPr>
            <a:lvl2pPr>
              <a:defRPr sz="1100" b="0" i="0">
                <a:latin typeface="Malgun Gothic" panose="020B0503020000020004" pitchFamily="34" charset="-127"/>
                <a:ea typeface="Malgun Gothic" panose="020B0503020000020004" pitchFamily="34" charset="-127"/>
              </a:defRPr>
            </a:lvl2pPr>
            <a:lvl3pPr>
              <a:defRPr sz="1050" b="0" i="0">
                <a:latin typeface="Malgun Gothic" panose="020B0503020000020004" pitchFamily="34" charset="-127"/>
                <a:ea typeface="Malgun Gothic" panose="020B0503020000020004" pitchFamily="34" charset="-127"/>
              </a:defRPr>
            </a:lvl3pPr>
            <a:lvl4pPr>
              <a:defRPr sz="1050" b="0" i="0">
                <a:latin typeface="Malgun Gothic" panose="020B0503020000020004" pitchFamily="34" charset="-127"/>
                <a:ea typeface="Malgun Gothic" panose="020B0503020000020004" pitchFamily="34" charset="-127"/>
              </a:defRPr>
            </a:lvl4pPr>
            <a:lvl5pPr>
              <a:defRPr sz="1050" b="0" i="0">
                <a:latin typeface="Malgun Gothic" panose="020B0503020000020004" pitchFamily="34" charset="-127"/>
                <a:ea typeface="Malgun Gothic" panose="020B0503020000020004" pitchFamily="34" charset="-127"/>
              </a:defRPr>
            </a:lvl5pPr>
          </a:lstStyle>
          <a:p>
            <a:pPr lvl="0"/>
            <a:r>
              <a:rPr lang="ko-KR" altLang="en-US" dirty="0"/>
              <a:t>마스터 텍스트 스타일 편집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</p:txBody>
      </p:sp>
      <p:grpSp>
        <p:nvGrpSpPr>
          <p:cNvPr id="16" name="그룹 19">
            <a:extLst>
              <a:ext uri="{FF2B5EF4-FFF2-40B4-BE49-F238E27FC236}">
                <a16:creationId xmlns:a16="http://schemas.microsoft.com/office/drawing/2014/main" id="{644C2660-B48C-FBED-A66B-72738AF4BAAA}"/>
              </a:ext>
            </a:extLst>
          </p:cNvPr>
          <p:cNvGrpSpPr/>
          <p:nvPr userDrawn="1"/>
        </p:nvGrpSpPr>
        <p:grpSpPr>
          <a:xfrm>
            <a:off x="6039044" y="2982241"/>
            <a:ext cx="2729161" cy="45719"/>
            <a:chOff x="1426708" y="2667000"/>
            <a:chExt cx="3600001" cy="45719"/>
          </a:xfrm>
        </p:grpSpPr>
        <p:sp>
          <p:nvSpPr>
            <p:cNvPr id="17" name="직사각형 20">
              <a:extLst>
                <a:ext uri="{FF2B5EF4-FFF2-40B4-BE49-F238E27FC236}">
                  <a16:creationId xmlns:a16="http://schemas.microsoft.com/office/drawing/2014/main" id="{710B053D-7DE7-D9FD-EC47-FFED7FEE2033}"/>
                </a:ext>
              </a:extLst>
            </p:cNvPr>
            <p:cNvSpPr/>
            <p:nvPr userDrawn="1"/>
          </p:nvSpPr>
          <p:spPr>
            <a:xfrm>
              <a:off x="1426709" y="2667000"/>
              <a:ext cx="3600000" cy="45719"/>
            </a:xfrm>
            <a:prstGeom prst="rect">
              <a:avLst/>
            </a:prstGeom>
            <a:solidFill>
              <a:srgbClr val="43CBD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126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799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+mn-cs"/>
              </a:endParaRPr>
            </a:p>
          </p:txBody>
        </p:sp>
        <p:sp>
          <p:nvSpPr>
            <p:cNvPr id="18" name="직사각형 21">
              <a:extLst>
                <a:ext uri="{FF2B5EF4-FFF2-40B4-BE49-F238E27FC236}">
                  <a16:creationId xmlns:a16="http://schemas.microsoft.com/office/drawing/2014/main" id="{EDB75B42-78F1-0BE7-5772-F127E220EA7E}"/>
                </a:ext>
              </a:extLst>
            </p:cNvPr>
            <p:cNvSpPr/>
            <p:nvPr userDrawn="1"/>
          </p:nvSpPr>
          <p:spPr>
            <a:xfrm>
              <a:off x="1426708" y="2667000"/>
              <a:ext cx="824123" cy="45719"/>
            </a:xfrm>
            <a:prstGeom prst="rect">
              <a:avLst/>
            </a:prstGeom>
            <a:solidFill>
              <a:srgbClr val="31354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126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799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+mn-cs"/>
              </a:endParaRPr>
            </a:p>
          </p:txBody>
        </p:sp>
      </p:grpSp>
      <p:sp>
        <p:nvSpPr>
          <p:cNvPr id="12" name="Rectangle 11">
            <a:extLst>
              <a:ext uri="{FF2B5EF4-FFF2-40B4-BE49-F238E27FC236}">
                <a16:creationId xmlns:a16="http://schemas.microsoft.com/office/drawing/2014/main" id="{970A1370-C973-FB2F-C42B-DC350BDDB68E}"/>
              </a:ext>
            </a:extLst>
          </p:cNvPr>
          <p:cNvSpPr/>
          <p:nvPr userDrawn="1"/>
        </p:nvSpPr>
        <p:spPr bwMode="ltGray">
          <a:xfrm>
            <a:off x="0" y="1227444"/>
            <a:ext cx="5929769" cy="343253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99" b="0" i="0" u="none" strike="noStrike" kern="1200" cap="none" spc="0" normalizeH="0" baseline="0" noProof="0" dirty="0">
              <a:ln>
                <a:noFill/>
              </a:ln>
              <a:solidFill>
                <a:srgbClr val="89CBDF"/>
              </a:solidFill>
              <a:effectLst/>
              <a:uLnTx/>
              <a:uFillTx/>
              <a:latin typeface="Malgun Gothic" panose="020B0503020000020004" pitchFamily="34" charset="-127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352686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oD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BD9B7C9-E0EE-A723-1741-3C1B1D09287D}"/>
              </a:ext>
            </a:extLst>
          </p:cNvPr>
          <p:cNvSpPr txBox="1"/>
          <p:nvPr userDrawn="1"/>
        </p:nvSpPr>
        <p:spPr>
          <a:xfrm>
            <a:off x="467544" y="3723878"/>
            <a:ext cx="3709670" cy="6232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주</a:t>
            </a:r>
            <a:r>
              <a:rPr lang="en-US" altLang="ko-KR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)</a:t>
            </a:r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에티버스   </a:t>
            </a:r>
            <a:r>
              <a:rPr lang="ko-KR" altLang="en-US" sz="110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서울특별시 중구 소월로</a:t>
            </a:r>
            <a:r>
              <a:rPr lang="en-US" altLang="ko-KR" sz="110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3 </a:t>
            </a:r>
            <a:r>
              <a:rPr lang="ko-KR" altLang="en-US" sz="110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에티버스타워</a:t>
            </a:r>
            <a:endParaRPr lang="en-US" altLang="ko-KR" sz="110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T. </a:t>
            </a:r>
            <a:r>
              <a:rPr lang="en-US" altLang="ko-KR" sz="110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02-6004-7000  www.group.etevers.com</a:t>
            </a:r>
            <a:endParaRPr lang="ko-KR" altLang="en-US" sz="110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9959085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목차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59C17556-5263-9783-B724-63759AF7AD95}"/>
              </a:ext>
            </a:extLst>
          </p:cNvPr>
          <p:cNvSpPr txBox="1"/>
          <p:nvPr userDrawn="1"/>
        </p:nvSpPr>
        <p:spPr>
          <a:xfrm>
            <a:off x="539551" y="836712"/>
            <a:ext cx="20762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8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+mj-lt"/>
              </a:rPr>
              <a:t>CONTENTS</a:t>
            </a:r>
            <a:endParaRPr lang="ko-KR" altLang="en-US" sz="28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443234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4">
            <a:extLst>
              <a:ext uri="{FF2B5EF4-FFF2-40B4-BE49-F238E27FC236}">
                <a16:creationId xmlns:a16="http://schemas.microsoft.com/office/drawing/2014/main" id="{389D0008-D7A8-AAEC-516C-3DFB777351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ko-KR" altLang="en-US"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/>
            <a:fld id="{B570A975-1AE1-46FC-9732-27D53A450BC0}" type="slidenum">
              <a:rPr lang="en-KR" smtClean="0"/>
              <a:pPr algn="r"/>
              <a:t>‹#›</a:t>
            </a:fld>
            <a:endParaRPr lang="en-KR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E6F715D-5170-7320-D5AF-2AC4B0D06C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1297" y="267494"/>
            <a:ext cx="7886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l">
              <a:defRPr lang="ko-KR" altLang="en-US" sz="1800" b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algn="l" defTabSz="914400"/>
            <a:r>
              <a:rPr kumimoji="1" lang="ko-KR" altLang="en-US"/>
              <a:t>마스터 제목 스타일 편집</a:t>
            </a:r>
            <a:endParaRPr kumimoji="1"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061602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4">
            <a:extLst>
              <a:ext uri="{FF2B5EF4-FFF2-40B4-BE49-F238E27FC236}">
                <a16:creationId xmlns:a16="http://schemas.microsoft.com/office/drawing/2014/main" id="{389D0008-D7A8-AAEC-516C-3DFB777351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ko-KR" altLang="en-US"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/>
            <a:fld id="{B570A975-1AE1-46FC-9732-27D53A450BC0}" type="slidenum">
              <a:rPr lang="en-KR" smtClean="0"/>
              <a:pPr algn="r"/>
              <a:t>‹#›</a:t>
            </a:fld>
            <a:endParaRPr lang="en-KR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E6F715D-5170-7320-D5AF-2AC4B0D06C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1297" y="267494"/>
            <a:ext cx="7886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l">
              <a:defRPr lang="ko-KR" altLang="en-US" sz="1800" b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algn="l" defTabSz="914400"/>
            <a:r>
              <a:rPr kumimoji="1" lang="ko-KR" altLang="en-US"/>
              <a:t>마스터 제목 스타일 편집</a:t>
            </a:r>
            <a:endParaRPr kumimoji="1" lang="ko-KR" altLang="en-US" dirty="0"/>
          </a:p>
        </p:txBody>
      </p:sp>
      <p:grpSp>
        <p:nvGrpSpPr>
          <p:cNvPr id="5" name="그룹 19">
            <a:extLst>
              <a:ext uri="{FF2B5EF4-FFF2-40B4-BE49-F238E27FC236}">
                <a16:creationId xmlns:a16="http://schemas.microsoft.com/office/drawing/2014/main" id="{0AF1C1A0-8402-A909-1876-7377D4EBDC56}"/>
              </a:ext>
            </a:extLst>
          </p:cNvPr>
          <p:cNvGrpSpPr/>
          <p:nvPr userDrawn="1"/>
        </p:nvGrpSpPr>
        <p:grpSpPr>
          <a:xfrm>
            <a:off x="6039044" y="1227444"/>
            <a:ext cx="2729161" cy="45719"/>
            <a:chOff x="1426708" y="2667000"/>
            <a:chExt cx="3600001" cy="45719"/>
          </a:xfrm>
        </p:grpSpPr>
        <p:sp>
          <p:nvSpPr>
            <p:cNvPr id="6" name="직사각형 20">
              <a:extLst>
                <a:ext uri="{FF2B5EF4-FFF2-40B4-BE49-F238E27FC236}">
                  <a16:creationId xmlns:a16="http://schemas.microsoft.com/office/drawing/2014/main" id="{82133E28-6FD5-E2AC-E9D1-013D22A4EF0A}"/>
                </a:ext>
              </a:extLst>
            </p:cNvPr>
            <p:cNvSpPr/>
            <p:nvPr userDrawn="1"/>
          </p:nvSpPr>
          <p:spPr>
            <a:xfrm>
              <a:off x="1426709" y="2667000"/>
              <a:ext cx="3600000" cy="45719"/>
            </a:xfrm>
            <a:prstGeom prst="rect">
              <a:avLst/>
            </a:prstGeom>
            <a:solidFill>
              <a:srgbClr val="43CBD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126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799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+mn-cs"/>
              </a:endParaRPr>
            </a:p>
          </p:txBody>
        </p:sp>
        <p:sp>
          <p:nvSpPr>
            <p:cNvPr id="7" name="직사각형 21">
              <a:extLst>
                <a:ext uri="{FF2B5EF4-FFF2-40B4-BE49-F238E27FC236}">
                  <a16:creationId xmlns:a16="http://schemas.microsoft.com/office/drawing/2014/main" id="{8477B9DF-B9A7-D811-71AA-D1BA47AFB69E}"/>
                </a:ext>
              </a:extLst>
            </p:cNvPr>
            <p:cNvSpPr/>
            <p:nvPr userDrawn="1"/>
          </p:nvSpPr>
          <p:spPr>
            <a:xfrm>
              <a:off x="1426708" y="2667000"/>
              <a:ext cx="824123" cy="45719"/>
            </a:xfrm>
            <a:prstGeom prst="rect">
              <a:avLst/>
            </a:prstGeom>
            <a:solidFill>
              <a:srgbClr val="31354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126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799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+mn-cs"/>
              </a:endParaRPr>
            </a:p>
          </p:txBody>
        </p:sp>
      </p:grpSp>
      <p:sp>
        <p:nvSpPr>
          <p:cNvPr id="9" name="텍스트 개체 틀 6">
            <a:extLst>
              <a:ext uri="{FF2B5EF4-FFF2-40B4-BE49-F238E27FC236}">
                <a16:creationId xmlns:a16="http://schemas.microsoft.com/office/drawing/2014/main" id="{8CEE6376-1A77-B632-AF77-832C7326FEA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84168" y="1351451"/>
            <a:ext cx="2602632" cy="3308531"/>
          </a:xfrm>
          <a:prstGeom prst="rect">
            <a:avLst/>
          </a:prstGeom>
        </p:spPr>
        <p:txBody>
          <a:bodyPr/>
          <a:lstStyle>
            <a:lvl1pPr>
              <a:defRPr sz="1200" b="0" i="0">
                <a:latin typeface="Malgun Gothic" panose="020B0503020000020004" pitchFamily="34" charset="-127"/>
                <a:ea typeface="Malgun Gothic" panose="020B0503020000020004" pitchFamily="34" charset="-127"/>
              </a:defRPr>
            </a:lvl1pPr>
            <a:lvl2pPr>
              <a:defRPr sz="1100" b="0" i="0">
                <a:latin typeface="Malgun Gothic" panose="020B0503020000020004" pitchFamily="34" charset="-127"/>
                <a:ea typeface="Malgun Gothic" panose="020B0503020000020004" pitchFamily="34" charset="-127"/>
              </a:defRPr>
            </a:lvl2pPr>
            <a:lvl3pPr>
              <a:defRPr sz="1050" b="0" i="0">
                <a:latin typeface="Malgun Gothic" panose="020B0503020000020004" pitchFamily="34" charset="-127"/>
                <a:ea typeface="Malgun Gothic" panose="020B0503020000020004" pitchFamily="34" charset="-127"/>
              </a:defRPr>
            </a:lvl3pPr>
            <a:lvl4pPr>
              <a:defRPr sz="1050" b="0" i="0">
                <a:latin typeface="Malgun Gothic" panose="020B0503020000020004" pitchFamily="34" charset="-127"/>
                <a:ea typeface="Malgun Gothic" panose="020B0503020000020004" pitchFamily="34" charset="-127"/>
              </a:defRPr>
            </a:lvl4pPr>
            <a:lvl5pPr>
              <a:defRPr sz="1050" b="0" i="0">
                <a:latin typeface="Malgun Gothic" panose="020B0503020000020004" pitchFamily="34" charset="-127"/>
                <a:ea typeface="Malgun Gothic" panose="020B0503020000020004" pitchFamily="34" charset="-127"/>
              </a:defRPr>
            </a:lvl5pPr>
          </a:lstStyle>
          <a:p>
            <a:pPr lvl="0"/>
            <a:r>
              <a:rPr lang="ko-KR" altLang="en-US" dirty="0"/>
              <a:t>마스터 텍스트 스타일 편집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E40B3A22-CAD7-507C-BE94-1B2AE7D9F64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084169" y="781609"/>
            <a:ext cx="2602631" cy="338554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buNone/>
              <a:defRPr sz="1600" b="0" i="0">
                <a:solidFill>
                  <a:schemeClr val="tx2"/>
                </a:solidFill>
                <a:latin typeface="Malgun Gothic" panose="020B0503020000020004" pitchFamily="34" charset="-127"/>
              </a:defRPr>
            </a:lvl1pPr>
          </a:lstStyle>
          <a:p>
            <a:pPr lvl="0"/>
            <a:r>
              <a:rPr lang="en-US" altLang="ko-KR" dirty="0"/>
              <a:t>Click to edit text styles</a:t>
            </a:r>
          </a:p>
        </p:txBody>
      </p:sp>
    </p:spTree>
    <p:extLst>
      <p:ext uri="{BB962C8B-B14F-4D97-AF65-F5344CB8AC3E}">
        <p14:creationId xmlns:p14="http://schemas.microsoft.com/office/powerpoint/2010/main" val="8656525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4">
            <a:extLst>
              <a:ext uri="{FF2B5EF4-FFF2-40B4-BE49-F238E27FC236}">
                <a16:creationId xmlns:a16="http://schemas.microsoft.com/office/drawing/2014/main" id="{389D0008-D7A8-AAEC-516C-3DFB777351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ko-KR" altLang="en-US"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/>
            <a:fld id="{B570A975-1AE1-46FC-9732-27D53A450BC0}" type="slidenum">
              <a:rPr lang="en-KR" smtClean="0"/>
              <a:pPr algn="r"/>
              <a:t>‹#›</a:t>
            </a:fld>
            <a:endParaRPr lang="en-KR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E6F715D-5170-7320-D5AF-2AC4B0D06C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1297" y="267494"/>
            <a:ext cx="7886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l">
              <a:defRPr lang="ko-KR" altLang="en-US" sz="1800" b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algn="l" defTabSz="914400"/>
            <a:r>
              <a:rPr kumimoji="1" lang="ko-KR" altLang="en-US"/>
              <a:t>마스터 제목 스타일 편집</a:t>
            </a:r>
            <a:endParaRPr kumimoji="1" lang="ko-KR" altLang="en-US" dirty="0"/>
          </a:p>
        </p:txBody>
      </p:sp>
      <p:grpSp>
        <p:nvGrpSpPr>
          <p:cNvPr id="5" name="그룹 19">
            <a:extLst>
              <a:ext uri="{FF2B5EF4-FFF2-40B4-BE49-F238E27FC236}">
                <a16:creationId xmlns:a16="http://schemas.microsoft.com/office/drawing/2014/main" id="{0AF1C1A0-8402-A909-1876-7377D4EBDC56}"/>
              </a:ext>
            </a:extLst>
          </p:cNvPr>
          <p:cNvGrpSpPr/>
          <p:nvPr userDrawn="1"/>
        </p:nvGrpSpPr>
        <p:grpSpPr>
          <a:xfrm>
            <a:off x="6039044" y="1227444"/>
            <a:ext cx="2729161" cy="45719"/>
            <a:chOff x="1426708" y="2667000"/>
            <a:chExt cx="3600001" cy="45719"/>
          </a:xfrm>
        </p:grpSpPr>
        <p:sp>
          <p:nvSpPr>
            <p:cNvPr id="6" name="직사각형 20">
              <a:extLst>
                <a:ext uri="{FF2B5EF4-FFF2-40B4-BE49-F238E27FC236}">
                  <a16:creationId xmlns:a16="http://schemas.microsoft.com/office/drawing/2014/main" id="{82133E28-6FD5-E2AC-E9D1-013D22A4EF0A}"/>
                </a:ext>
              </a:extLst>
            </p:cNvPr>
            <p:cNvSpPr/>
            <p:nvPr userDrawn="1"/>
          </p:nvSpPr>
          <p:spPr>
            <a:xfrm>
              <a:off x="1426709" y="2667000"/>
              <a:ext cx="3600000" cy="45719"/>
            </a:xfrm>
            <a:prstGeom prst="rect">
              <a:avLst/>
            </a:prstGeom>
            <a:solidFill>
              <a:srgbClr val="43CBD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126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799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+mn-cs"/>
              </a:endParaRPr>
            </a:p>
          </p:txBody>
        </p:sp>
        <p:sp>
          <p:nvSpPr>
            <p:cNvPr id="7" name="직사각형 21">
              <a:extLst>
                <a:ext uri="{FF2B5EF4-FFF2-40B4-BE49-F238E27FC236}">
                  <a16:creationId xmlns:a16="http://schemas.microsoft.com/office/drawing/2014/main" id="{8477B9DF-B9A7-D811-71AA-D1BA47AFB69E}"/>
                </a:ext>
              </a:extLst>
            </p:cNvPr>
            <p:cNvSpPr/>
            <p:nvPr userDrawn="1"/>
          </p:nvSpPr>
          <p:spPr>
            <a:xfrm>
              <a:off x="1426708" y="2667000"/>
              <a:ext cx="824123" cy="45719"/>
            </a:xfrm>
            <a:prstGeom prst="rect">
              <a:avLst/>
            </a:prstGeom>
            <a:solidFill>
              <a:srgbClr val="31354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126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799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+mn-cs"/>
              </a:endParaRPr>
            </a:p>
          </p:txBody>
        </p:sp>
      </p:grpSp>
      <p:sp>
        <p:nvSpPr>
          <p:cNvPr id="9" name="텍스트 개체 틀 6">
            <a:extLst>
              <a:ext uri="{FF2B5EF4-FFF2-40B4-BE49-F238E27FC236}">
                <a16:creationId xmlns:a16="http://schemas.microsoft.com/office/drawing/2014/main" id="{8CEE6376-1A77-B632-AF77-832C7326FEA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84168" y="1351451"/>
            <a:ext cx="2602632" cy="3308531"/>
          </a:xfrm>
          <a:prstGeom prst="rect">
            <a:avLst/>
          </a:prstGeom>
        </p:spPr>
        <p:txBody>
          <a:bodyPr/>
          <a:lstStyle>
            <a:lvl1pPr>
              <a:defRPr sz="1200" b="0" i="0">
                <a:latin typeface="Malgun Gothic" panose="020B0503020000020004" pitchFamily="34" charset="-127"/>
                <a:ea typeface="Malgun Gothic" panose="020B0503020000020004" pitchFamily="34" charset="-127"/>
              </a:defRPr>
            </a:lvl1pPr>
            <a:lvl2pPr>
              <a:defRPr sz="1100" b="0" i="0">
                <a:latin typeface="Malgun Gothic" panose="020B0503020000020004" pitchFamily="34" charset="-127"/>
                <a:ea typeface="Malgun Gothic" panose="020B0503020000020004" pitchFamily="34" charset="-127"/>
              </a:defRPr>
            </a:lvl2pPr>
            <a:lvl3pPr>
              <a:defRPr sz="1050" b="0" i="0">
                <a:latin typeface="Malgun Gothic" panose="020B0503020000020004" pitchFamily="34" charset="-127"/>
                <a:ea typeface="Malgun Gothic" panose="020B0503020000020004" pitchFamily="34" charset="-127"/>
              </a:defRPr>
            </a:lvl3pPr>
            <a:lvl4pPr>
              <a:defRPr sz="1050" b="0" i="0">
                <a:latin typeface="Malgun Gothic" panose="020B0503020000020004" pitchFamily="34" charset="-127"/>
                <a:ea typeface="Malgun Gothic" panose="020B0503020000020004" pitchFamily="34" charset="-127"/>
              </a:defRPr>
            </a:lvl4pPr>
            <a:lvl5pPr>
              <a:defRPr sz="1050" b="0" i="0">
                <a:latin typeface="Malgun Gothic" panose="020B0503020000020004" pitchFamily="34" charset="-127"/>
                <a:ea typeface="Malgun Gothic" panose="020B0503020000020004" pitchFamily="34" charset="-127"/>
              </a:defRPr>
            </a:lvl5pPr>
          </a:lstStyle>
          <a:p>
            <a:pPr lvl="0"/>
            <a:r>
              <a:rPr lang="ko-KR" altLang="en-US" dirty="0"/>
              <a:t>마스터 텍스트 스타일 편집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E40B3A22-CAD7-507C-BE94-1B2AE7D9F64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084169" y="781609"/>
            <a:ext cx="2602631" cy="338554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buNone/>
              <a:defRPr sz="1600" b="0" i="0">
                <a:solidFill>
                  <a:schemeClr val="tx2"/>
                </a:solidFill>
                <a:latin typeface="Malgun Gothic" panose="020B0503020000020004" pitchFamily="34" charset="-127"/>
              </a:defRPr>
            </a:lvl1pPr>
          </a:lstStyle>
          <a:p>
            <a:pPr lvl="0"/>
            <a:r>
              <a:rPr lang="en-US" altLang="ko-KR" dirty="0"/>
              <a:t>Click to edit text styles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D0D4096-6919-D3DA-F703-A031C8D1D96D}"/>
              </a:ext>
            </a:extLst>
          </p:cNvPr>
          <p:cNvSpPr/>
          <p:nvPr userDrawn="1"/>
        </p:nvSpPr>
        <p:spPr bwMode="ltGray">
          <a:xfrm>
            <a:off x="0" y="1227444"/>
            <a:ext cx="5929769" cy="343253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99" b="0" i="0" u="none" strike="noStrike" kern="1200" cap="none" spc="0" normalizeH="0" baseline="0" noProof="0" dirty="0">
              <a:ln>
                <a:noFill/>
              </a:ln>
              <a:solidFill>
                <a:srgbClr val="89CBDF"/>
              </a:solidFill>
              <a:effectLst/>
              <a:uLnTx/>
              <a:uFillTx/>
              <a:latin typeface="Malgun Gothic" panose="020B0503020000020004" pitchFamily="34" charset="-127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146425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4">
            <a:extLst>
              <a:ext uri="{FF2B5EF4-FFF2-40B4-BE49-F238E27FC236}">
                <a16:creationId xmlns:a16="http://schemas.microsoft.com/office/drawing/2014/main" id="{389D0008-D7A8-AAEC-516C-3DFB777351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ko-KR" altLang="en-US"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/>
            <a:fld id="{B570A975-1AE1-46FC-9732-27D53A450BC0}" type="slidenum">
              <a:rPr lang="en-KR" smtClean="0"/>
              <a:pPr algn="r"/>
              <a:t>‹#›</a:t>
            </a:fld>
            <a:endParaRPr lang="en-KR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E6F715D-5170-7320-D5AF-2AC4B0D06C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1297" y="267494"/>
            <a:ext cx="7886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l">
              <a:defRPr lang="ko-KR" altLang="en-US" sz="1800" b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algn="l" defTabSz="914400"/>
            <a:r>
              <a:rPr kumimoji="1" lang="ko-KR" altLang="en-US"/>
              <a:t>마스터 제목 스타일 편집</a:t>
            </a:r>
            <a:endParaRPr kumimoji="1" lang="ko-KR" altLang="en-US" dirty="0"/>
          </a:p>
        </p:txBody>
      </p:sp>
      <p:grpSp>
        <p:nvGrpSpPr>
          <p:cNvPr id="5" name="그룹 19">
            <a:extLst>
              <a:ext uri="{FF2B5EF4-FFF2-40B4-BE49-F238E27FC236}">
                <a16:creationId xmlns:a16="http://schemas.microsoft.com/office/drawing/2014/main" id="{0AF1C1A0-8402-A909-1876-7377D4EBDC56}"/>
              </a:ext>
            </a:extLst>
          </p:cNvPr>
          <p:cNvGrpSpPr/>
          <p:nvPr userDrawn="1"/>
        </p:nvGrpSpPr>
        <p:grpSpPr>
          <a:xfrm>
            <a:off x="6039044" y="1227444"/>
            <a:ext cx="2729161" cy="45719"/>
            <a:chOff x="1426708" y="2667000"/>
            <a:chExt cx="3600001" cy="45719"/>
          </a:xfrm>
        </p:grpSpPr>
        <p:sp>
          <p:nvSpPr>
            <p:cNvPr id="6" name="직사각형 20">
              <a:extLst>
                <a:ext uri="{FF2B5EF4-FFF2-40B4-BE49-F238E27FC236}">
                  <a16:creationId xmlns:a16="http://schemas.microsoft.com/office/drawing/2014/main" id="{82133E28-6FD5-E2AC-E9D1-013D22A4EF0A}"/>
                </a:ext>
              </a:extLst>
            </p:cNvPr>
            <p:cNvSpPr/>
            <p:nvPr userDrawn="1"/>
          </p:nvSpPr>
          <p:spPr>
            <a:xfrm>
              <a:off x="1426709" y="2667000"/>
              <a:ext cx="3600000" cy="45719"/>
            </a:xfrm>
            <a:prstGeom prst="rect">
              <a:avLst/>
            </a:prstGeom>
            <a:solidFill>
              <a:srgbClr val="43CBD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126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799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+mn-cs"/>
              </a:endParaRPr>
            </a:p>
          </p:txBody>
        </p:sp>
        <p:sp>
          <p:nvSpPr>
            <p:cNvPr id="7" name="직사각형 21">
              <a:extLst>
                <a:ext uri="{FF2B5EF4-FFF2-40B4-BE49-F238E27FC236}">
                  <a16:creationId xmlns:a16="http://schemas.microsoft.com/office/drawing/2014/main" id="{8477B9DF-B9A7-D811-71AA-D1BA47AFB69E}"/>
                </a:ext>
              </a:extLst>
            </p:cNvPr>
            <p:cNvSpPr/>
            <p:nvPr userDrawn="1"/>
          </p:nvSpPr>
          <p:spPr>
            <a:xfrm>
              <a:off x="1426708" y="2667000"/>
              <a:ext cx="824123" cy="45719"/>
            </a:xfrm>
            <a:prstGeom prst="rect">
              <a:avLst/>
            </a:prstGeom>
            <a:solidFill>
              <a:srgbClr val="31354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126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799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+mn-cs"/>
              </a:endParaRPr>
            </a:p>
          </p:txBody>
        </p:sp>
      </p:grpSp>
      <p:sp>
        <p:nvSpPr>
          <p:cNvPr id="9" name="텍스트 개체 틀 6">
            <a:extLst>
              <a:ext uri="{FF2B5EF4-FFF2-40B4-BE49-F238E27FC236}">
                <a16:creationId xmlns:a16="http://schemas.microsoft.com/office/drawing/2014/main" id="{8CEE6376-1A77-B632-AF77-832C7326FEA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84168" y="1351451"/>
            <a:ext cx="2602632" cy="3308531"/>
          </a:xfrm>
          <a:prstGeom prst="rect">
            <a:avLst/>
          </a:prstGeom>
        </p:spPr>
        <p:txBody>
          <a:bodyPr/>
          <a:lstStyle>
            <a:lvl1pPr>
              <a:defRPr sz="1200" b="0" i="0">
                <a:latin typeface="Malgun Gothic" panose="020B0503020000020004" pitchFamily="34" charset="-127"/>
                <a:ea typeface="Malgun Gothic" panose="020B0503020000020004" pitchFamily="34" charset="-127"/>
              </a:defRPr>
            </a:lvl1pPr>
            <a:lvl2pPr>
              <a:defRPr sz="1100" b="0" i="0">
                <a:latin typeface="Malgun Gothic" panose="020B0503020000020004" pitchFamily="34" charset="-127"/>
                <a:ea typeface="Malgun Gothic" panose="020B0503020000020004" pitchFamily="34" charset="-127"/>
              </a:defRPr>
            </a:lvl2pPr>
            <a:lvl3pPr>
              <a:defRPr sz="1050" b="0" i="0">
                <a:latin typeface="Malgun Gothic" panose="020B0503020000020004" pitchFamily="34" charset="-127"/>
                <a:ea typeface="Malgun Gothic" panose="020B0503020000020004" pitchFamily="34" charset="-127"/>
              </a:defRPr>
            </a:lvl3pPr>
            <a:lvl4pPr>
              <a:defRPr sz="1050" b="0" i="0">
                <a:latin typeface="Malgun Gothic" panose="020B0503020000020004" pitchFamily="34" charset="-127"/>
                <a:ea typeface="Malgun Gothic" panose="020B0503020000020004" pitchFamily="34" charset="-127"/>
              </a:defRPr>
            </a:lvl4pPr>
            <a:lvl5pPr>
              <a:defRPr sz="1050" b="0" i="0">
                <a:latin typeface="Malgun Gothic" panose="020B0503020000020004" pitchFamily="34" charset="-127"/>
                <a:ea typeface="Malgun Gothic" panose="020B0503020000020004" pitchFamily="34" charset="-127"/>
              </a:defRPr>
            </a:lvl5pPr>
          </a:lstStyle>
          <a:p>
            <a:pPr lvl="0"/>
            <a:r>
              <a:rPr lang="ko-KR" altLang="en-US" dirty="0"/>
              <a:t>마스터 텍스트 스타일 편집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</p:txBody>
      </p:sp>
    </p:spTree>
    <p:extLst>
      <p:ext uri="{BB962C8B-B14F-4D97-AF65-F5344CB8AC3E}">
        <p14:creationId xmlns:p14="http://schemas.microsoft.com/office/powerpoint/2010/main" val="19581499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4">
            <a:extLst>
              <a:ext uri="{FF2B5EF4-FFF2-40B4-BE49-F238E27FC236}">
                <a16:creationId xmlns:a16="http://schemas.microsoft.com/office/drawing/2014/main" id="{389D0008-D7A8-AAEC-516C-3DFB777351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ko-KR" altLang="en-US"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/>
            <a:fld id="{B570A975-1AE1-46FC-9732-27D53A450BC0}" type="slidenum">
              <a:rPr lang="en-KR" smtClean="0"/>
              <a:pPr algn="r"/>
              <a:t>‹#›</a:t>
            </a:fld>
            <a:endParaRPr lang="en-KR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E6F715D-5170-7320-D5AF-2AC4B0D06C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1297" y="267494"/>
            <a:ext cx="7886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l">
              <a:defRPr lang="ko-KR" altLang="en-US" sz="1800" b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algn="l" defTabSz="914400"/>
            <a:r>
              <a:rPr kumimoji="1" lang="ko-KR" altLang="en-US"/>
              <a:t>마스터 제목 스타일 편집</a:t>
            </a:r>
            <a:endParaRPr kumimoji="1" lang="ko-KR" altLang="en-US" dirty="0"/>
          </a:p>
        </p:txBody>
      </p:sp>
      <p:grpSp>
        <p:nvGrpSpPr>
          <p:cNvPr id="5" name="그룹 19">
            <a:extLst>
              <a:ext uri="{FF2B5EF4-FFF2-40B4-BE49-F238E27FC236}">
                <a16:creationId xmlns:a16="http://schemas.microsoft.com/office/drawing/2014/main" id="{0AF1C1A0-8402-A909-1876-7377D4EBDC56}"/>
              </a:ext>
            </a:extLst>
          </p:cNvPr>
          <p:cNvGrpSpPr/>
          <p:nvPr userDrawn="1"/>
        </p:nvGrpSpPr>
        <p:grpSpPr>
          <a:xfrm>
            <a:off x="6039044" y="1227444"/>
            <a:ext cx="2729161" cy="45719"/>
            <a:chOff x="1426708" y="2667000"/>
            <a:chExt cx="3600001" cy="45719"/>
          </a:xfrm>
        </p:grpSpPr>
        <p:sp>
          <p:nvSpPr>
            <p:cNvPr id="6" name="직사각형 20">
              <a:extLst>
                <a:ext uri="{FF2B5EF4-FFF2-40B4-BE49-F238E27FC236}">
                  <a16:creationId xmlns:a16="http://schemas.microsoft.com/office/drawing/2014/main" id="{82133E28-6FD5-E2AC-E9D1-013D22A4EF0A}"/>
                </a:ext>
              </a:extLst>
            </p:cNvPr>
            <p:cNvSpPr/>
            <p:nvPr userDrawn="1"/>
          </p:nvSpPr>
          <p:spPr>
            <a:xfrm>
              <a:off x="1426709" y="2667000"/>
              <a:ext cx="3600000" cy="45719"/>
            </a:xfrm>
            <a:prstGeom prst="rect">
              <a:avLst/>
            </a:prstGeom>
            <a:solidFill>
              <a:srgbClr val="43CBD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126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799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+mn-cs"/>
              </a:endParaRPr>
            </a:p>
          </p:txBody>
        </p:sp>
        <p:sp>
          <p:nvSpPr>
            <p:cNvPr id="7" name="직사각형 21">
              <a:extLst>
                <a:ext uri="{FF2B5EF4-FFF2-40B4-BE49-F238E27FC236}">
                  <a16:creationId xmlns:a16="http://schemas.microsoft.com/office/drawing/2014/main" id="{8477B9DF-B9A7-D811-71AA-D1BA47AFB69E}"/>
                </a:ext>
              </a:extLst>
            </p:cNvPr>
            <p:cNvSpPr/>
            <p:nvPr userDrawn="1"/>
          </p:nvSpPr>
          <p:spPr>
            <a:xfrm>
              <a:off x="1426708" y="2667000"/>
              <a:ext cx="824123" cy="45719"/>
            </a:xfrm>
            <a:prstGeom prst="rect">
              <a:avLst/>
            </a:prstGeom>
            <a:solidFill>
              <a:srgbClr val="31354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126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799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+mn-cs"/>
              </a:endParaRPr>
            </a:p>
          </p:txBody>
        </p:sp>
      </p:grpSp>
      <p:sp>
        <p:nvSpPr>
          <p:cNvPr id="9" name="텍스트 개체 틀 6">
            <a:extLst>
              <a:ext uri="{FF2B5EF4-FFF2-40B4-BE49-F238E27FC236}">
                <a16:creationId xmlns:a16="http://schemas.microsoft.com/office/drawing/2014/main" id="{8CEE6376-1A77-B632-AF77-832C7326FEA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84168" y="1351451"/>
            <a:ext cx="2602632" cy="3308531"/>
          </a:xfrm>
          <a:prstGeom prst="rect">
            <a:avLst/>
          </a:prstGeom>
        </p:spPr>
        <p:txBody>
          <a:bodyPr/>
          <a:lstStyle>
            <a:lvl1pPr>
              <a:defRPr sz="1200" b="0" i="0">
                <a:latin typeface="Malgun Gothic" panose="020B0503020000020004" pitchFamily="34" charset="-127"/>
                <a:ea typeface="Malgun Gothic" panose="020B0503020000020004" pitchFamily="34" charset="-127"/>
              </a:defRPr>
            </a:lvl1pPr>
            <a:lvl2pPr>
              <a:defRPr sz="1100" b="0" i="0">
                <a:latin typeface="Malgun Gothic" panose="020B0503020000020004" pitchFamily="34" charset="-127"/>
                <a:ea typeface="Malgun Gothic" panose="020B0503020000020004" pitchFamily="34" charset="-127"/>
              </a:defRPr>
            </a:lvl2pPr>
            <a:lvl3pPr>
              <a:defRPr sz="1050" b="0" i="0">
                <a:latin typeface="Malgun Gothic" panose="020B0503020000020004" pitchFamily="34" charset="-127"/>
                <a:ea typeface="Malgun Gothic" panose="020B0503020000020004" pitchFamily="34" charset="-127"/>
              </a:defRPr>
            </a:lvl3pPr>
            <a:lvl4pPr>
              <a:defRPr sz="1050" b="0" i="0">
                <a:latin typeface="Malgun Gothic" panose="020B0503020000020004" pitchFamily="34" charset="-127"/>
                <a:ea typeface="Malgun Gothic" panose="020B0503020000020004" pitchFamily="34" charset="-127"/>
              </a:defRPr>
            </a:lvl4pPr>
            <a:lvl5pPr>
              <a:defRPr sz="1050" b="0" i="0">
                <a:latin typeface="Malgun Gothic" panose="020B0503020000020004" pitchFamily="34" charset="-127"/>
                <a:ea typeface="Malgun Gothic" panose="020B0503020000020004" pitchFamily="34" charset="-127"/>
              </a:defRPr>
            </a:lvl5pPr>
          </a:lstStyle>
          <a:p>
            <a:pPr lvl="0"/>
            <a:r>
              <a:rPr lang="ko-KR" altLang="en-US" dirty="0"/>
              <a:t>마스터 텍스트 스타일 편집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6A3055E-F37C-A0A4-3113-3A5111E7F1E7}"/>
              </a:ext>
            </a:extLst>
          </p:cNvPr>
          <p:cNvSpPr/>
          <p:nvPr userDrawn="1"/>
        </p:nvSpPr>
        <p:spPr bwMode="ltGray">
          <a:xfrm>
            <a:off x="0" y="1227444"/>
            <a:ext cx="5929769" cy="343253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99" b="0" i="0" u="none" strike="noStrike" kern="1200" cap="none" spc="0" normalizeH="0" baseline="0" noProof="0" dirty="0">
              <a:ln>
                <a:noFill/>
              </a:ln>
              <a:solidFill>
                <a:srgbClr val="89CBDF"/>
              </a:solidFill>
              <a:effectLst/>
              <a:uLnTx/>
              <a:uFillTx/>
              <a:latin typeface="Malgun Gothic" panose="020B0503020000020004" pitchFamily="34" charset="-127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8303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4">
            <a:extLst>
              <a:ext uri="{FF2B5EF4-FFF2-40B4-BE49-F238E27FC236}">
                <a16:creationId xmlns:a16="http://schemas.microsoft.com/office/drawing/2014/main" id="{389D0008-D7A8-AAEC-516C-3DFB777351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ko-KR" altLang="en-US"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/>
            <a:fld id="{B570A975-1AE1-46FC-9732-27D53A450BC0}" type="slidenum">
              <a:rPr lang="en-KR" smtClean="0"/>
              <a:pPr algn="r"/>
              <a:t>‹#›</a:t>
            </a:fld>
            <a:endParaRPr lang="en-KR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E6F715D-5170-7320-D5AF-2AC4B0D06C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1297" y="267494"/>
            <a:ext cx="7886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l">
              <a:defRPr lang="ko-KR" altLang="en-US" sz="1800" b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algn="l" defTabSz="914400"/>
            <a:r>
              <a:rPr kumimoji="1" lang="ko-KR" altLang="en-US"/>
              <a:t>마스터 제목 스타일 편집</a:t>
            </a:r>
            <a:endParaRPr kumimoji="1" lang="ko-KR" altLang="en-US" dirty="0"/>
          </a:p>
        </p:txBody>
      </p:sp>
      <p:grpSp>
        <p:nvGrpSpPr>
          <p:cNvPr id="5" name="그룹 19">
            <a:extLst>
              <a:ext uri="{FF2B5EF4-FFF2-40B4-BE49-F238E27FC236}">
                <a16:creationId xmlns:a16="http://schemas.microsoft.com/office/drawing/2014/main" id="{0AF1C1A0-8402-A909-1876-7377D4EBDC56}"/>
              </a:ext>
            </a:extLst>
          </p:cNvPr>
          <p:cNvGrpSpPr/>
          <p:nvPr userDrawn="1"/>
        </p:nvGrpSpPr>
        <p:grpSpPr>
          <a:xfrm>
            <a:off x="6039044" y="1227444"/>
            <a:ext cx="2729161" cy="45719"/>
            <a:chOff x="1426708" y="2667000"/>
            <a:chExt cx="3600001" cy="45719"/>
          </a:xfrm>
        </p:grpSpPr>
        <p:sp>
          <p:nvSpPr>
            <p:cNvPr id="6" name="직사각형 20">
              <a:extLst>
                <a:ext uri="{FF2B5EF4-FFF2-40B4-BE49-F238E27FC236}">
                  <a16:creationId xmlns:a16="http://schemas.microsoft.com/office/drawing/2014/main" id="{82133E28-6FD5-E2AC-E9D1-013D22A4EF0A}"/>
                </a:ext>
              </a:extLst>
            </p:cNvPr>
            <p:cNvSpPr/>
            <p:nvPr userDrawn="1"/>
          </p:nvSpPr>
          <p:spPr>
            <a:xfrm>
              <a:off x="1426709" y="2667000"/>
              <a:ext cx="3600000" cy="45719"/>
            </a:xfrm>
            <a:prstGeom prst="rect">
              <a:avLst/>
            </a:prstGeom>
            <a:solidFill>
              <a:srgbClr val="43CBD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126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799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+mn-cs"/>
              </a:endParaRPr>
            </a:p>
          </p:txBody>
        </p:sp>
        <p:sp>
          <p:nvSpPr>
            <p:cNvPr id="7" name="직사각형 21">
              <a:extLst>
                <a:ext uri="{FF2B5EF4-FFF2-40B4-BE49-F238E27FC236}">
                  <a16:creationId xmlns:a16="http://schemas.microsoft.com/office/drawing/2014/main" id="{8477B9DF-B9A7-D811-71AA-D1BA47AFB69E}"/>
                </a:ext>
              </a:extLst>
            </p:cNvPr>
            <p:cNvSpPr/>
            <p:nvPr userDrawn="1"/>
          </p:nvSpPr>
          <p:spPr>
            <a:xfrm>
              <a:off x="1426708" y="2667000"/>
              <a:ext cx="824123" cy="45719"/>
            </a:xfrm>
            <a:prstGeom prst="rect">
              <a:avLst/>
            </a:prstGeom>
            <a:solidFill>
              <a:srgbClr val="31354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126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799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+mn-cs"/>
              </a:endParaRPr>
            </a:p>
          </p:txBody>
        </p:sp>
      </p:grpSp>
      <p:sp>
        <p:nvSpPr>
          <p:cNvPr id="9" name="텍스트 개체 틀 6">
            <a:extLst>
              <a:ext uri="{FF2B5EF4-FFF2-40B4-BE49-F238E27FC236}">
                <a16:creationId xmlns:a16="http://schemas.microsoft.com/office/drawing/2014/main" id="{8CEE6376-1A77-B632-AF77-832C7326FEA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84168" y="1663892"/>
            <a:ext cx="2602632" cy="1288800"/>
          </a:xfrm>
          <a:prstGeom prst="rect">
            <a:avLst/>
          </a:prstGeom>
        </p:spPr>
        <p:txBody>
          <a:bodyPr/>
          <a:lstStyle>
            <a:lvl1pPr>
              <a:defRPr sz="1200" b="0" i="0">
                <a:latin typeface="Malgun Gothic" panose="020B0503020000020004" pitchFamily="34" charset="-127"/>
                <a:ea typeface="Malgun Gothic" panose="020B0503020000020004" pitchFamily="34" charset="-127"/>
              </a:defRPr>
            </a:lvl1pPr>
            <a:lvl2pPr>
              <a:defRPr sz="1100" b="0" i="0">
                <a:latin typeface="Malgun Gothic" panose="020B0503020000020004" pitchFamily="34" charset="-127"/>
                <a:ea typeface="Malgun Gothic" panose="020B0503020000020004" pitchFamily="34" charset="-127"/>
              </a:defRPr>
            </a:lvl2pPr>
            <a:lvl3pPr>
              <a:defRPr sz="1050" b="0" i="0">
                <a:latin typeface="Malgun Gothic" panose="020B0503020000020004" pitchFamily="34" charset="-127"/>
                <a:ea typeface="Malgun Gothic" panose="020B0503020000020004" pitchFamily="34" charset="-127"/>
              </a:defRPr>
            </a:lvl3pPr>
            <a:lvl4pPr>
              <a:defRPr sz="1050" b="0" i="0">
                <a:latin typeface="Malgun Gothic" panose="020B0503020000020004" pitchFamily="34" charset="-127"/>
                <a:ea typeface="Malgun Gothic" panose="020B0503020000020004" pitchFamily="34" charset="-127"/>
              </a:defRPr>
            </a:lvl4pPr>
            <a:lvl5pPr>
              <a:defRPr sz="1050" b="0" i="0">
                <a:latin typeface="Malgun Gothic" panose="020B0503020000020004" pitchFamily="34" charset="-127"/>
                <a:ea typeface="Malgun Gothic" panose="020B0503020000020004" pitchFamily="34" charset="-127"/>
              </a:defRPr>
            </a:lvl5pPr>
          </a:lstStyle>
          <a:p>
            <a:pPr lvl="0"/>
            <a:r>
              <a:rPr lang="ko-KR" altLang="en-US" dirty="0"/>
              <a:t>마스터 텍스트 스타일 편집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</p:txBody>
      </p:sp>
      <p:sp>
        <p:nvSpPr>
          <p:cNvPr id="10" name="텍스트 개체 틀 6">
            <a:extLst>
              <a:ext uri="{FF2B5EF4-FFF2-40B4-BE49-F238E27FC236}">
                <a16:creationId xmlns:a16="http://schemas.microsoft.com/office/drawing/2014/main" id="{2D86A613-C012-04C4-BB94-D0831E7EF8A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84169" y="3368959"/>
            <a:ext cx="2602632" cy="1291023"/>
          </a:xfrm>
          <a:prstGeom prst="rect">
            <a:avLst/>
          </a:prstGeom>
        </p:spPr>
        <p:txBody>
          <a:bodyPr/>
          <a:lstStyle>
            <a:lvl1pPr>
              <a:defRPr sz="1200" b="0" i="0">
                <a:latin typeface="Malgun Gothic" panose="020B0503020000020004" pitchFamily="34" charset="-127"/>
                <a:ea typeface="Malgun Gothic" panose="020B0503020000020004" pitchFamily="34" charset="-127"/>
              </a:defRPr>
            </a:lvl1pPr>
            <a:lvl2pPr>
              <a:defRPr sz="1100" b="0" i="0">
                <a:latin typeface="Malgun Gothic" panose="020B0503020000020004" pitchFamily="34" charset="-127"/>
                <a:ea typeface="Malgun Gothic" panose="020B0503020000020004" pitchFamily="34" charset="-127"/>
              </a:defRPr>
            </a:lvl2pPr>
            <a:lvl3pPr>
              <a:defRPr sz="1050" b="0" i="0">
                <a:latin typeface="Malgun Gothic" panose="020B0503020000020004" pitchFamily="34" charset="-127"/>
                <a:ea typeface="Malgun Gothic" panose="020B0503020000020004" pitchFamily="34" charset="-127"/>
              </a:defRPr>
            </a:lvl3pPr>
            <a:lvl4pPr>
              <a:defRPr sz="1050" b="0" i="0">
                <a:latin typeface="Malgun Gothic" panose="020B0503020000020004" pitchFamily="34" charset="-127"/>
                <a:ea typeface="Malgun Gothic" panose="020B0503020000020004" pitchFamily="34" charset="-127"/>
              </a:defRPr>
            </a:lvl4pPr>
            <a:lvl5pPr>
              <a:defRPr sz="1050" b="0" i="0">
                <a:latin typeface="Malgun Gothic" panose="020B0503020000020004" pitchFamily="34" charset="-127"/>
                <a:ea typeface="Malgun Gothic" panose="020B0503020000020004" pitchFamily="34" charset="-127"/>
              </a:defRPr>
            </a:lvl5pPr>
          </a:lstStyle>
          <a:p>
            <a:pPr lvl="0"/>
            <a:r>
              <a:rPr lang="ko-KR" altLang="en-US" dirty="0"/>
              <a:t>마스터 텍스트 스타일 편집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E40B3A22-CAD7-507C-BE94-1B2AE7D9F64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084169" y="781609"/>
            <a:ext cx="2602631" cy="338554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buNone/>
              <a:defRPr sz="1600" b="0" i="0">
                <a:solidFill>
                  <a:schemeClr val="tx2"/>
                </a:solidFill>
                <a:latin typeface="Malgun Gothic" panose="020B0503020000020004" pitchFamily="34" charset="-127"/>
              </a:defRPr>
            </a:lvl1pPr>
          </a:lstStyle>
          <a:p>
            <a:pPr lvl="0"/>
            <a:r>
              <a:rPr lang="en-US" altLang="ko-KR" dirty="0"/>
              <a:t>Click to edit text styles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0EBC26A7-31BE-6FCB-6402-B168382AFCC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084168" y="1351451"/>
            <a:ext cx="2602633" cy="308986"/>
          </a:xfrm>
          <a:prstGeom prst="rect">
            <a:avLst/>
          </a:prstGeom>
          <a:pattFill prst="dkUpDiag">
            <a:fgClr>
              <a:sysClr val="window" lastClr="FFFFFF">
                <a:lumMod val="85000"/>
              </a:sysClr>
            </a:fgClr>
            <a:bgClr>
              <a:schemeClr val="bg1"/>
            </a:bgClr>
          </a:pattFill>
        </p:spPr>
        <p:txBody>
          <a:bodyPr/>
          <a:lstStyle>
            <a:lvl1pPr marL="57150" indent="0" algn="ctr">
              <a:buNone/>
              <a:defRPr sz="1200">
                <a:solidFill>
                  <a:schemeClr val="tx2"/>
                </a:solidFill>
              </a:defRPr>
            </a:lvl1pPr>
            <a:lvl2pPr marL="290513" indent="0" algn="ctr">
              <a:buNone/>
              <a:defRPr sz="1400">
                <a:solidFill>
                  <a:schemeClr val="tx2"/>
                </a:solidFill>
              </a:defRPr>
            </a:lvl2pPr>
            <a:lvl3pPr marL="514350" indent="0" algn="ctr">
              <a:buNone/>
              <a:defRPr sz="1400">
                <a:solidFill>
                  <a:schemeClr val="tx2"/>
                </a:solidFill>
              </a:defRPr>
            </a:lvl3pPr>
            <a:lvl4pPr marL="800100" indent="0" algn="ctr">
              <a:buNone/>
              <a:defRPr sz="1400">
                <a:solidFill>
                  <a:schemeClr val="tx2"/>
                </a:solidFill>
              </a:defRPr>
            </a:lvl4pPr>
            <a:lvl5pPr marL="1028700" indent="0" algn="ctr">
              <a:buNone/>
              <a:defRPr sz="1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altLang="ko-KR" dirty="0"/>
              <a:t>Click to edit text styles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D9E5DA56-9F26-39F5-F6F0-8838186E94C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84168" y="3059973"/>
            <a:ext cx="2602633" cy="308986"/>
          </a:xfrm>
          <a:prstGeom prst="rect">
            <a:avLst/>
          </a:prstGeom>
          <a:pattFill prst="dkUpDiag">
            <a:fgClr>
              <a:sysClr val="window" lastClr="FFFFFF">
                <a:lumMod val="85000"/>
              </a:sysClr>
            </a:fgClr>
            <a:bgClr>
              <a:schemeClr val="bg1"/>
            </a:bgClr>
          </a:pattFill>
        </p:spPr>
        <p:txBody>
          <a:bodyPr/>
          <a:lstStyle>
            <a:lvl1pPr marL="57150" indent="0" algn="ctr">
              <a:buNone/>
              <a:defRPr sz="1200">
                <a:solidFill>
                  <a:schemeClr val="tx2"/>
                </a:solidFill>
              </a:defRPr>
            </a:lvl1pPr>
            <a:lvl2pPr marL="290513" indent="0" algn="ctr">
              <a:buNone/>
              <a:defRPr sz="1400">
                <a:solidFill>
                  <a:schemeClr val="tx2"/>
                </a:solidFill>
              </a:defRPr>
            </a:lvl2pPr>
            <a:lvl3pPr marL="514350" indent="0" algn="ctr">
              <a:buNone/>
              <a:defRPr sz="1400">
                <a:solidFill>
                  <a:schemeClr val="tx2"/>
                </a:solidFill>
              </a:defRPr>
            </a:lvl3pPr>
            <a:lvl4pPr marL="800100" indent="0" algn="ctr">
              <a:buNone/>
              <a:defRPr sz="1400">
                <a:solidFill>
                  <a:schemeClr val="tx2"/>
                </a:solidFill>
              </a:defRPr>
            </a:lvl4pPr>
            <a:lvl5pPr marL="1028700" indent="0" algn="ctr">
              <a:buNone/>
              <a:defRPr sz="1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altLang="ko-KR" dirty="0"/>
              <a:t>Click to edit text styles</a:t>
            </a:r>
          </a:p>
        </p:txBody>
      </p:sp>
    </p:spTree>
    <p:extLst>
      <p:ext uri="{BB962C8B-B14F-4D97-AF65-F5344CB8AC3E}">
        <p14:creationId xmlns:p14="http://schemas.microsoft.com/office/powerpoint/2010/main" val="2097271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4">
            <a:extLst>
              <a:ext uri="{FF2B5EF4-FFF2-40B4-BE49-F238E27FC236}">
                <a16:creationId xmlns:a16="http://schemas.microsoft.com/office/drawing/2014/main" id="{389D0008-D7A8-AAEC-516C-3DFB777351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ko-KR" altLang="en-US"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/>
            <a:fld id="{B570A975-1AE1-46FC-9732-27D53A450BC0}" type="slidenum">
              <a:rPr lang="en-KR" smtClean="0"/>
              <a:pPr algn="r"/>
              <a:t>‹#›</a:t>
            </a:fld>
            <a:endParaRPr lang="en-KR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E6F715D-5170-7320-D5AF-2AC4B0D06C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1297" y="267494"/>
            <a:ext cx="7886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l">
              <a:defRPr lang="ko-KR" altLang="en-US" sz="1800" b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algn="l" defTabSz="914400"/>
            <a:r>
              <a:rPr kumimoji="1" lang="ko-KR" altLang="en-US"/>
              <a:t>마스터 제목 스타일 편집</a:t>
            </a:r>
            <a:endParaRPr kumimoji="1" lang="ko-KR" altLang="en-US" dirty="0"/>
          </a:p>
        </p:txBody>
      </p:sp>
      <p:grpSp>
        <p:nvGrpSpPr>
          <p:cNvPr id="5" name="그룹 19">
            <a:extLst>
              <a:ext uri="{FF2B5EF4-FFF2-40B4-BE49-F238E27FC236}">
                <a16:creationId xmlns:a16="http://schemas.microsoft.com/office/drawing/2014/main" id="{0AF1C1A0-8402-A909-1876-7377D4EBDC56}"/>
              </a:ext>
            </a:extLst>
          </p:cNvPr>
          <p:cNvGrpSpPr/>
          <p:nvPr userDrawn="1"/>
        </p:nvGrpSpPr>
        <p:grpSpPr>
          <a:xfrm>
            <a:off x="6039044" y="1227444"/>
            <a:ext cx="2729161" cy="45719"/>
            <a:chOff x="1426708" y="2667000"/>
            <a:chExt cx="3600001" cy="45719"/>
          </a:xfrm>
        </p:grpSpPr>
        <p:sp>
          <p:nvSpPr>
            <p:cNvPr id="6" name="직사각형 20">
              <a:extLst>
                <a:ext uri="{FF2B5EF4-FFF2-40B4-BE49-F238E27FC236}">
                  <a16:creationId xmlns:a16="http://schemas.microsoft.com/office/drawing/2014/main" id="{82133E28-6FD5-E2AC-E9D1-013D22A4EF0A}"/>
                </a:ext>
              </a:extLst>
            </p:cNvPr>
            <p:cNvSpPr/>
            <p:nvPr userDrawn="1"/>
          </p:nvSpPr>
          <p:spPr>
            <a:xfrm>
              <a:off x="1426709" y="2667000"/>
              <a:ext cx="3600000" cy="45719"/>
            </a:xfrm>
            <a:prstGeom prst="rect">
              <a:avLst/>
            </a:prstGeom>
            <a:solidFill>
              <a:srgbClr val="43CBD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126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799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+mn-cs"/>
              </a:endParaRPr>
            </a:p>
          </p:txBody>
        </p:sp>
        <p:sp>
          <p:nvSpPr>
            <p:cNvPr id="7" name="직사각형 21">
              <a:extLst>
                <a:ext uri="{FF2B5EF4-FFF2-40B4-BE49-F238E27FC236}">
                  <a16:creationId xmlns:a16="http://schemas.microsoft.com/office/drawing/2014/main" id="{8477B9DF-B9A7-D811-71AA-D1BA47AFB69E}"/>
                </a:ext>
              </a:extLst>
            </p:cNvPr>
            <p:cNvSpPr/>
            <p:nvPr userDrawn="1"/>
          </p:nvSpPr>
          <p:spPr>
            <a:xfrm>
              <a:off x="1426708" y="2667000"/>
              <a:ext cx="824123" cy="45719"/>
            </a:xfrm>
            <a:prstGeom prst="rect">
              <a:avLst/>
            </a:prstGeom>
            <a:solidFill>
              <a:srgbClr val="31354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126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799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+mn-cs"/>
              </a:endParaRPr>
            </a:p>
          </p:txBody>
        </p:sp>
      </p:grpSp>
      <p:sp>
        <p:nvSpPr>
          <p:cNvPr id="9" name="텍스트 개체 틀 6">
            <a:extLst>
              <a:ext uri="{FF2B5EF4-FFF2-40B4-BE49-F238E27FC236}">
                <a16:creationId xmlns:a16="http://schemas.microsoft.com/office/drawing/2014/main" id="{8CEE6376-1A77-B632-AF77-832C7326FEA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84168" y="1663892"/>
            <a:ext cx="2602632" cy="1288800"/>
          </a:xfrm>
          <a:prstGeom prst="rect">
            <a:avLst/>
          </a:prstGeom>
        </p:spPr>
        <p:txBody>
          <a:bodyPr/>
          <a:lstStyle>
            <a:lvl1pPr>
              <a:defRPr sz="1200" b="0" i="0">
                <a:latin typeface="Malgun Gothic" panose="020B0503020000020004" pitchFamily="34" charset="-127"/>
                <a:ea typeface="Malgun Gothic" panose="020B0503020000020004" pitchFamily="34" charset="-127"/>
              </a:defRPr>
            </a:lvl1pPr>
            <a:lvl2pPr>
              <a:defRPr sz="1100" b="0" i="0">
                <a:latin typeface="Malgun Gothic" panose="020B0503020000020004" pitchFamily="34" charset="-127"/>
                <a:ea typeface="Malgun Gothic" panose="020B0503020000020004" pitchFamily="34" charset="-127"/>
              </a:defRPr>
            </a:lvl2pPr>
            <a:lvl3pPr>
              <a:defRPr sz="1050" b="0" i="0">
                <a:latin typeface="Malgun Gothic" panose="020B0503020000020004" pitchFamily="34" charset="-127"/>
                <a:ea typeface="Malgun Gothic" panose="020B0503020000020004" pitchFamily="34" charset="-127"/>
              </a:defRPr>
            </a:lvl3pPr>
            <a:lvl4pPr>
              <a:defRPr sz="1050" b="0" i="0">
                <a:latin typeface="Malgun Gothic" panose="020B0503020000020004" pitchFamily="34" charset="-127"/>
                <a:ea typeface="Malgun Gothic" panose="020B0503020000020004" pitchFamily="34" charset="-127"/>
              </a:defRPr>
            </a:lvl4pPr>
            <a:lvl5pPr>
              <a:defRPr sz="1050" b="0" i="0">
                <a:latin typeface="Malgun Gothic" panose="020B0503020000020004" pitchFamily="34" charset="-127"/>
                <a:ea typeface="Malgun Gothic" panose="020B0503020000020004" pitchFamily="34" charset="-127"/>
              </a:defRPr>
            </a:lvl5pPr>
          </a:lstStyle>
          <a:p>
            <a:pPr lvl="0"/>
            <a:r>
              <a:rPr lang="ko-KR" altLang="en-US" dirty="0"/>
              <a:t>마스터 텍스트 스타일 편집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</p:txBody>
      </p:sp>
      <p:sp>
        <p:nvSpPr>
          <p:cNvPr id="10" name="텍스트 개체 틀 6">
            <a:extLst>
              <a:ext uri="{FF2B5EF4-FFF2-40B4-BE49-F238E27FC236}">
                <a16:creationId xmlns:a16="http://schemas.microsoft.com/office/drawing/2014/main" id="{2D86A613-C012-04C4-BB94-D0831E7EF8A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84169" y="3368959"/>
            <a:ext cx="2602632" cy="1291023"/>
          </a:xfrm>
          <a:prstGeom prst="rect">
            <a:avLst/>
          </a:prstGeom>
        </p:spPr>
        <p:txBody>
          <a:bodyPr/>
          <a:lstStyle>
            <a:lvl1pPr>
              <a:defRPr sz="1200" b="0" i="0">
                <a:latin typeface="Malgun Gothic" panose="020B0503020000020004" pitchFamily="34" charset="-127"/>
                <a:ea typeface="Malgun Gothic" panose="020B0503020000020004" pitchFamily="34" charset="-127"/>
              </a:defRPr>
            </a:lvl1pPr>
            <a:lvl2pPr>
              <a:defRPr sz="1100" b="0" i="0">
                <a:latin typeface="Malgun Gothic" panose="020B0503020000020004" pitchFamily="34" charset="-127"/>
                <a:ea typeface="Malgun Gothic" panose="020B0503020000020004" pitchFamily="34" charset="-127"/>
              </a:defRPr>
            </a:lvl2pPr>
            <a:lvl3pPr>
              <a:defRPr sz="1050" b="0" i="0">
                <a:latin typeface="Malgun Gothic" panose="020B0503020000020004" pitchFamily="34" charset="-127"/>
                <a:ea typeface="Malgun Gothic" panose="020B0503020000020004" pitchFamily="34" charset="-127"/>
              </a:defRPr>
            </a:lvl3pPr>
            <a:lvl4pPr>
              <a:defRPr sz="1050" b="0" i="0">
                <a:latin typeface="Malgun Gothic" panose="020B0503020000020004" pitchFamily="34" charset="-127"/>
                <a:ea typeface="Malgun Gothic" panose="020B0503020000020004" pitchFamily="34" charset="-127"/>
              </a:defRPr>
            </a:lvl4pPr>
            <a:lvl5pPr>
              <a:defRPr sz="1050" b="0" i="0">
                <a:latin typeface="Malgun Gothic" panose="020B0503020000020004" pitchFamily="34" charset="-127"/>
                <a:ea typeface="Malgun Gothic" panose="020B0503020000020004" pitchFamily="34" charset="-127"/>
              </a:defRPr>
            </a:lvl5pPr>
          </a:lstStyle>
          <a:p>
            <a:pPr lvl="0"/>
            <a:r>
              <a:rPr lang="ko-KR" altLang="en-US" dirty="0"/>
              <a:t>마스터 텍스트 스타일 편집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E40B3A22-CAD7-507C-BE94-1B2AE7D9F64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084169" y="781609"/>
            <a:ext cx="2602631" cy="338554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buNone/>
              <a:defRPr sz="1600" b="0" i="0">
                <a:solidFill>
                  <a:schemeClr val="tx2"/>
                </a:solidFill>
                <a:latin typeface="Malgun Gothic" panose="020B0503020000020004" pitchFamily="34" charset="-127"/>
              </a:defRPr>
            </a:lvl1pPr>
          </a:lstStyle>
          <a:p>
            <a:pPr lvl="0"/>
            <a:r>
              <a:rPr lang="en-US" altLang="ko-KR" dirty="0"/>
              <a:t>Click to edit text styles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0EBC26A7-31BE-6FCB-6402-B168382AFCC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084168" y="1351451"/>
            <a:ext cx="2602633" cy="308986"/>
          </a:xfrm>
          <a:prstGeom prst="rect">
            <a:avLst/>
          </a:prstGeom>
          <a:pattFill prst="dkUpDiag">
            <a:fgClr>
              <a:sysClr val="window" lastClr="FFFFFF">
                <a:lumMod val="85000"/>
              </a:sysClr>
            </a:fgClr>
            <a:bgClr>
              <a:schemeClr val="bg1"/>
            </a:bgClr>
          </a:pattFill>
        </p:spPr>
        <p:txBody>
          <a:bodyPr/>
          <a:lstStyle>
            <a:lvl1pPr marL="57150" indent="0" algn="ctr">
              <a:buNone/>
              <a:defRPr sz="1200">
                <a:solidFill>
                  <a:schemeClr val="tx2"/>
                </a:solidFill>
              </a:defRPr>
            </a:lvl1pPr>
            <a:lvl2pPr marL="290513" indent="0" algn="ctr">
              <a:buNone/>
              <a:defRPr sz="1400">
                <a:solidFill>
                  <a:schemeClr val="tx2"/>
                </a:solidFill>
              </a:defRPr>
            </a:lvl2pPr>
            <a:lvl3pPr marL="514350" indent="0" algn="ctr">
              <a:buNone/>
              <a:defRPr sz="1400">
                <a:solidFill>
                  <a:schemeClr val="tx2"/>
                </a:solidFill>
              </a:defRPr>
            </a:lvl3pPr>
            <a:lvl4pPr marL="800100" indent="0" algn="ctr">
              <a:buNone/>
              <a:defRPr sz="1400">
                <a:solidFill>
                  <a:schemeClr val="tx2"/>
                </a:solidFill>
              </a:defRPr>
            </a:lvl4pPr>
            <a:lvl5pPr marL="1028700" indent="0" algn="ctr">
              <a:buNone/>
              <a:defRPr sz="1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altLang="ko-KR" dirty="0"/>
              <a:t>Click to edit text styles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D9E5DA56-9F26-39F5-F6F0-8838186E94C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84168" y="3059973"/>
            <a:ext cx="2602633" cy="308986"/>
          </a:xfrm>
          <a:prstGeom prst="rect">
            <a:avLst/>
          </a:prstGeom>
          <a:pattFill prst="dkUpDiag">
            <a:fgClr>
              <a:sysClr val="window" lastClr="FFFFFF">
                <a:lumMod val="85000"/>
              </a:sysClr>
            </a:fgClr>
            <a:bgClr>
              <a:schemeClr val="bg1"/>
            </a:bgClr>
          </a:pattFill>
        </p:spPr>
        <p:txBody>
          <a:bodyPr/>
          <a:lstStyle>
            <a:lvl1pPr marL="57150" indent="0" algn="ctr">
              <a:buNone/>
              <a:defRPr sz="1200">
                <a:solidFill>
                  <a:schemeClr val="tx2"/>
                </a:solidFill>
              </a:defRPr>
            </a:lvl1pPr>
            <a:lvl2pPr marL="290513" indent="0" algn="ctr">
              <a:buNone/>
              <a:defRPr sz="1400">
                <a:solidFill>
                  <a:schemeClr val="tx2"/>
                </a:solidFill>
              </a:defRPr>
            </a:lvl2pPr>
            <a:lvl3pPr marL="514350" indent="0" algn="ctr">
              <a:buNone/>
              <a:defRPr sz="1400">
                <a:solidFill>
                  <a:schemeClr val="tx2"/>
                </a:solidFill>
              </a:defRPr>
            </a:lvl3pPr>
            <a:lvl4pPr marL="800100" indent="0" algn="ctr">
              <a:buNone/>
              <a:defRPr sz="1400">
                <a:solidFill>
                  <a:schemeClr val="tx2"/>
                </a:solidFill>
              </a:defRPr>
            </a:lvl4pPr>
            <a:lvl5pPr marL="1028700" indent="0" algn="ctr">
              <a:buNone/>
              <a:defRPr sz="1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altLang="ko-KR" dirty="0"/>
              <a:t>Click to edit text styles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86165FB-5A6D-B813-151B-C119E121FD6D}"/>
              </a:ext>
            </a:extLst>
          </p:cNvPr>
          <p:cNvSpPr/>
          <p:nvPr userDrawn="1"/>
        </p:nvSpPr>
        <p:spPr bwMode="ltGray">
          <a:xfrm>
            <a:off x="0" y="1227444"/>
            <a:ext cx="5929769" cy="343253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99" b="0" i="0" u="none" strike="noStrike" kern="1200" cap="none" spc="0" normalizeH="0" baseline="0" noProof="0" dirty="0">
              <a:ln>
                <a:noFill/>
              </a:ln>
              <a:solidFill>
                <a:srgbClr val="89CBDF"/>
              </a:solidFill>
              <a:effectLst/>
              <a:uLnTx/>
              <a:uFillTx/>
              <a:latin typeface="Malgun Gothic" panose="020B0503020000020004" pitchFamily="34" charset="-127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143808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4206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62" r:id="rId2"/>
    <p:sldLayoutId id="2147483663" r:id="rId3"/>
    <p:sldLayoutId id="2147483689" r:id="rId4"/>
    <p:sldLayoutId id="2147483691" r:id="rId5"/>
    <p:sldLayoutId id="2147483690" r:id="rId6"/>
    <p:sldLayoutId id="2147483692" r:id="rId7"/>
    <p:sldLayoutId id="2147483681" r:id="rId8"/>
    <p:sldLayoutId id="2147483685" r:id="rId9"/>
    <p:sldLayoutId id="2147483683" r:id="rId10"/>
    <p:sldLayoutId id="2147483686" r:id="rId11"/>
    <p:sldLayoutId id="2147483682" r:id="rId12"/>
    <p:sldLayoutId id="2147483687" r:id="rId13"/>
    <p:sldLayoutId id="2147483684" r:id="rId14"/>
    <p:sldLayoutId id="2147483688" r:id="rId15"/>
    <p:sldLayoutId id="2147483665" r:id="rId16"/>
  </p:sldLayoutIdLst>
  <p:hf hdr="0" dt="0"/>
  <p:txStyles>
    <p:titleStyle>
      <a:lvl1pPr algn="ctr" defTabSz="685800" rtl="0" eaLnBrk="1" latinLnBrk="1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customerconnect.vmware.com/" TargetMode="Externa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F21F44A-DF6F-25E9-7673-AC017CF03473}"/>
              </a:ext>
            </a:extLst>
          </p:cNvPr>
          <p:cNvSpPr txBox="1"/>
          <p:nvPr/>
        </p:nvSpPr>
        <p:spPr>
          <a:xfrm>
            <a:off x="539552" y="1778291"/>
            <a:ext cx="6630943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4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+mj-lt"/>
              </a:rPr>
              <a:t>VMware</a:t>
            </a:r>
          </a:p>
          <a:p>
            <a:r>
              <a:rPr lang="ko-KR" altLang="en-US" sz="44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+mj-lt"/>
              </a:rPr>
              <a:t>라이선스 관리</a:t>
            </a:r>
            <a:endParaRPr lang="en-US" altLang="ko-KR" sz="44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+mj-lt"/>
            </a:endParaRPr>
          </a:p>
          <a:p>
            <a:endParaRPr lang="ko-KR" altLang="en-US" sz="44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91FBE8F-6001-88C5-163F-12407789D331}"/>
              </a:ext>
            </a:extLst>
          </p:cNvPr>
          <p:cNvSpPr txBox="1"/>
          <p:nvPr/>
        </p:nvSpPr>
        <p:spPr>
          <a:xfrm>
            <a:off x="611560" y="3651870"/>
            <a:ext cx="21082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</a:rPr>
              <a:t>2022-06-29</a:t>
            </a:r>
            <a:r>
              <a:rPr lang="ko-KR" altLang="en-US" sz="140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altLang="ko-KR" sz="140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</a:rPr>
              <a:t>|</a:t>
            </a:r>
            <a:r>
              <a:rPr lang="ko-KR" altLang="en-US" sz="140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altLang="ko-KR" sz="140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</a:rPr>
              <a:t>SDI</a:t>
            </a:r>
            <a:r>
              <a:rPr lang="ko-KR" altLang="en-US" sz="140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</a:rPr>
              <a:t>사업부</a:t>
            </a:r>
          </a:p>
        </p:txBody>
      </p:sp>
    </p:spTree>
    <p:extLst>
      <p:ext uri="{BB962C8B-B14F-4D97-AF65-F5344CB8AC3E}">
        <p14:creationId xmlns:p14="http://schemas.microsoft.com/office/powerpoint/2010/main" val="42510141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A4BF568-9A0F-949E-DA2C-34DFB038F9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B570A975-1AE1-46FC-9732-27D53A450BC0}" type="slidenum">
              <a:rPr lang="en-KR" smtClean="0"/>
              <a:pPr algn="r"/>
              <a:t>10</a:t>
            </a:fld>
            <a:endParaRPr lang="en-KR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3ABE2DCA-CD03-9584-B0B5-82D5420EB2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라이선스 업그레이드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1D036A5-740B-BCC8-1CCB-E01CA87F501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ko-KR" altLang="en-US" dirty="0"/>
              <a:t>해당 창이 나타나면 원하는 수량을 입력한 후 </a:t>
            </a:r>
            <a:r>
              <a:rPr lang="en-US" altLang="ko-KR" dirty="0"/>
              <a:t>[CONTINUE]</a:t>
            </a:r>
            <a:r>
              <a:rPr lang="ko-KR" altLang="en-US" dirty="0"/>
              <a:t>를 클릭하면 라이선스 업그레이드가 완료됩니다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1B256996-3060-4AA8-94C4-FF9B081458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367" y="1314139"/>
            <a:ext cx="5855457" cy="338315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8621594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163499F-7E51-E9B2-34EF-976FB41B67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/>
          <a:p>
            <a:pPr algn="r"/>
            <a:fld id="{B570A975-1AE1-46FC-9732-27D53A450BC0}" type="slidenum">
              <a:rPr lang="en-KR" smtClean="0"/>
              <a:pPr algn="r"/>
              <a:t>11</a:t>
            </a:fld>
            <a:endParaRPr lang="en-KR"/>
          </a:p>
        </p:txBody>
      </p:sp>
      <p:sp>
        <p:nvSpPr>
          <p:cNvPr id="5" name="Title 15">
            <a:extLst>
              <a:ext uri="{FF2B5EF4-FFF2-40B4-BE49-F238E27FC236}">
                <a16:creationId xmlns:a16="http://schemas.microsoft.com/office/drawing/2014/main" id="{95F7B6CE-BDBD-4085-8D15-0D11F5855DF4}"/>
              </a:ext>
            </a:extLst>
          </p:cNvPr>
          <p:cNvSpPr txBox="1">
            <a:spLocks/>
          </p:cNvSpPr>
          <p:nvPr/>
        </p:nvSpPr>
        <p:spPr>
          <a:xfrm>
            <a:off x="628650" y="2387084"/>
            <a:ext cx="7886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l" defTabSz="685800" rtl="0" eaLnBrk="1" latinLnBrk="1" hangingPunct="1">
              <a:spcBef>
                <a:spcPct val="0"/>
              </a:spcBef>
              <a:buNone/>
              <a:defRPr lang="ko-KR" altLang="en-US" sz="1800" b="1" kern="120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algn="ctr"/>
            <a:r>
              <a:rPr lang="ko-KR" altLang="en-US" dirty="0">
                <a:solidFill>
                  <a:schemeClr val="tx2"/>
                </a:solidFill>
              </a:rPr>
              <a:t>라이선스 다운그레이드</a:t>
            </a:r>
          </a:p>
        </p:txBody>
      </p:sp>
    </p:spTree>
    <p:extLst>
      <p:ext uri="{BB962C8B-B14F-4D97-AF65-F5344CB8AC3E}">
        <p14:creationId xmlns:p14="http://schemas.microsoft.com/office/powerpoint/2010/main" val="34752583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A4BF568-9A0F-949E-DA2C-34DFB038F9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B570A975-1AE1-46FC-9732-27D53A450BC0}" type="slidenum">
              <a:rPr lang="en-KR" smtClean="0"/>
              <a:pPr algn="r"/>
              <a:t>12</a:t>
            </a:fld>
            <a:endParaRPr lang="en-KR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3ABE2DCA-CD03-9584-B0B5-82D5420EB2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라이선스 다운그레이드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1D036A5-740B-BCC8-1CCB-E01CA87F501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ko-KR" altLang="en-US" dirty="0"/>
              <a:t>라이선스 관리 페이지에 이어 </a:t>
            </a:r>
            <a:r>
              <a:rPr lang="en-US" altLang="ko-KR" dirty="0"/>
              <a:t>Show </a:t>
            </a:r>
            <a:r>
              <a:rPr lang="ko-KR" altLang="en-US" dirty="0"/>
              <a:t>항목에서 </a:t>
            </a:r>
            <a:br>
              <a:rPr lang="en-US" altLang="ko-KR" dirty="0"/>
            </a:br>
            <a:r>
              <a:rPr lang="en-US" altLang="ko-KR" dirty="0"/>
              <a:t>[</a:t>
            </a:r>
            <a:r>
              <a:rPr lang="en-US" altLang="ko-KR" dirty="0" err="1"/>
              <a:t>Downgradable</a:t>
            </a:r>
            <a:r>
              <a:rPr lang="en-US" altLang="ko-KR" dirty="0"/>
              <a:t> Products]</a:t>
            </a:r>
            <a:r>
              <a:rPr lang="ko-KR" altLang="en-US" dirty="0"/>
              <a:t>를 선택한 후 목록에서</a:t>
            </a:r>
            <a:br>
              <a:rPr lang="ko-KR" altLang="en-US" dirty="0"/>
            </a:br>
            <a:r>
              <a:rPr lang="ko-KR" altLang="en-US" dirty="0"/>
              <a:t>라이선스 </a:t>
            </a:r>
            <a:r>
              <a:rPr lang="ko-KR" altLang="en-US" dirty="0" err="1"/>
              <a:t>다운그레이드할</a:t>
            </a:r>
            <a:r>
              <a:rPr lang="ko-KR" altLang="en-US" dirty="0"/>
              <a:t> 제품을 선택합니다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58CBD21A-492A-4829-9E26-96CA305899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367" y="1314139"/>
            <a:ext cx="5855457" cy="3383153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7383136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A4BF568-9A0F-949E-DA2C-34DFB038F9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B570A975-1AE1-46FC-9732-27D53A450BC0}" type="slidenum">
              <a:rPr lang="en-KR" smtClean="0"/>
              <a:pPr algn="r"/>
              <a:t>13</a:t>
            </a:fld>
            <a:endParaRPr lang="en-KR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3ABE2DCA-CD03-9584-B0B5-82D5420EB2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라이선스 다운그레이드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1D036A5-740B-BCC8-1CCB-E01CA87F501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ko-KR" altLang="en-US" dirty="0" err="1"/>
              <a:t>다운그레이드할</a:t>
            </a:r>
            <a:r>
              <a:rPr lang="ko-KR" altLang="en-US" dirty="0"/>
              <a:t> 라이선스 키를 체크한 후 </a:t>
            </a:r>
            <a:r>
              <a:rPr lang="en-US" altLang="ko-KR" dirty="0"/>
              <a:t>[DOWNGRADE]</a:t>
            </a:r>
            <a:r>
              <a:rPr lang="ko-KR" altLang="en-US" dirty="0"/>
              <a:t>를 클릭합니다</a:t>
            </a:r>
            <a:r>
              <a:rPr lang="en-US" altLang="ko-KR" dirty="0"/>
              <a:t>.</a:t>
            </a: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DEBA2A69-B96E-437C-9D8D-979417A709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123" y="1314139"/>
            <a:ext cx="5859945" cy="3383153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0552262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A4BF568-9A0F-949E-DA2C-34DFB038F9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B570A975-1AE1-46FC-9732-27D53A450BC0}" type="slidenum">
              <a:rPr lang="en-KR" smtClean="0"/>
              <a:pPr algn="r"/>
              <a:t>14</a:t>
            </a:fld>
            <a:endParaRPr lang="en-KR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3ABE2DCA-CD03-9584-B0B5-82D5420EB2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라이선스 다운그레이드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1D036A5-740B-BCC8-1CCB-E01CA87F501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ko-KR" altLang="en-US" dirty="0"/>
              <a:t>해당 창이 나타나면 원하는 수량과 필요 조건을 선택한 후 </a:t>
            </a:r>
            <a:r>
              <a:rPr lang="en-US" altLang="ko-KR" dirty="0"/>
              <a:t>[CONFIRM]</a:t>
            </a:r>
            <a:r>
              <a:rPr lang="ko-KR" altLang="en-US" dirty="0"/>
              <a:t>을 클릭하면 라이선스 다운그레이드가 완료됩니다</a:t>
            </a:r>
            <a:r>
              <a:rPr lang="en-US" altLang="ko-KR" dirty="0"/>
              <a:t>.</a:t>
            </a:r>
            <a:br>
              <a:rPr lang="en-US" altLang="ko-KR" dirty="0"/>
            </a:br>
            <a:br>
              <a:rPr lang="en-US" altLang="ko-KR" dirty="0"/>
            </a:br>
            <a:r>
              <a:rPr lang="ko-KR" altLang="en-US" dirty="0"/>
              <a:t>아래의 경고를 읽고 이해했음을 체크하면 </a:t>
            </a:r>
            <a:r>
              <a:rPr lang="en-US" altLang="ko-KR" dirty="0"/>
              <a:t>[CONFIRM]</a:t>
            </a:r>
            <a:r>
              <a:rPr lang="ko-KR" altLang="en-US" dirty="0"/>
              <a:t>이 활성화됩니다</a:t>
            </a:r>
            <a:r>
              <a:rPr lang="en-US" altLang="ko-KR" dirty="0"/>
              <a:t>.</a:t>
            </a: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FF523CC2-B882-43CA-9D1A-FF915D81FD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123" y="1312843"/>
            <a:ext cx="5859944" cy="3385745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3894025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163499F-7E51-E9B2-34EF-976FB41B67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/>
          <a:p>
            <a:pPr algn="r"/>
            <a:fld id="{B570A975-1AE1-46FC-9732-27D53A450BC0}" type="slidenum">
              <a:rPr lang="en-KR" smtClean="0"/>
              <a:pPr algn="r"/>
              <a:t>15</a:t>
            </a:fld>
            <a:endParaRPr lang="en-KR"/>
          </a:p>
        </p:txBody>
      </p:sp>
      <p:sp>
        <p:nvSpPr>
          <p:cNvPr id="5" name="Title 15">
            <a:extLst>
              <a:ext uri="{FF2B5EF4-FFF2-40B4-BE49-F238E27FC236}">
                <a16:creationId xmlns:a16="http://schemas.microsoft.com/office/drawing/2014/main" id="{95F7B6CE-BDBD-4085-8D15-0D11F5855DF4}"/>
              </a:ext>
            </a:extLst>
          </p:cNvPr>
          <p:cNvSpPr txBox="1">
            <a:spLocks/>
          </p:cNvSpPr>
          <p:nvPr/>
        </p:nvSpPr>
        <p:spPr>
          <a:xfrm>
            <a:off x="628650" y="2387084"/>
            <a:ext cx="7886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l" defTabSz="685800" rtl="0" eaLnBrk="1" latinLnBrk="1" hangingPunct="1">
              <a:spcBef>
                <a:spcPct val="0"/>
              </a:spcBef>
              <a:buNone/>
              <a:defRPr lang="ko-KR" altLang="en-US" sz="1800" b="1" kern="120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algn="ctr"/>
            <a:r>
              <a:rPr lang="ko-KR" altLang="en-US" dirty="0">
                <a:solidFill>
                  <a:schemeClr val="tx2"/>
                </a:solidFill>
              </a:rPr>
              <a:t>라이선스 결합</a:t>
            </a:r>
          </a:p>
        </p:txBody>
      </p:sp>
    </p:spTree>
    <p:extLst>
      <p:ext uri="{BB962C8B-B14F-4D97-AF65-F5344CB8AC3E}">
        <p14:creationId xmlns:p14="http://schemas.microsoft.com/office/powerpoint/2010/main" val="32894267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A4BF568-9A0F-949E-DA2C-34DFB038F9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B570A975-1AE1-46FC-9732-27D53A450BC0}" type="slidenum">
              <a:rPr lang="en-KR" smtClean="0"/>
              <a:pPr algn="r"/>
              <a:t>16</a:t>
            </a:fld>
            <a:endParaRPr lang="en-KR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3ABE2DCA-CD03-9584-B0B5-82D5420EB2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라이선스 결합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1D036A5-740B-BCC8-1CCB-E01CA87F501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ko-KR" altLang="en-US" dirty="0"/>
              <a:t>라이선스 관리 페이지에 이어 </a:t>
            </a:r>
            <a:r>
              <a:rPr lang="en-US" altLang="ko-KR" dirty="0"/>
              <a:t>Products </a:t>
            </a:r>
            <a:r>
              <a:rPr lang="ko-KR" altLang="en-US" dirty="0"/>
              <a:t>항목에서 라이선스 결합할 제품을 선택합니다</a:t>
            </a:r>
            <a:r>
              <a:rPr lang="en-US" altLang="ko-KR" dirty="0"/>
              <a:t>.</a:t>
            </a: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6D75C134-9F64-4F04-8662-3E64E15C29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123" y="1312843"/>
            <a:ext cx="5859945" cy="3385745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7596590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A4BF568-9A0F-949E-DA2C-34DFB038F9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B570A975-1AE1-46FC-9732-27D53A450BC0}" type="slidenum">
              <a:rPr lang="en-KR" smtClean="0"/>
              <a:pPr algn="r"/>
              <a:t>17</a:t>
            </a:fld>
            <a:endParaRPr lang="en-KR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3ABE2DCA-CD03-9584-B0B5-82D5420EB2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라이선스 결합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1D036A5-740B-BCC8-1CCB-E01CA87F501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ko-KR" altLang="en-US" dirty="0"/>
              <a:t>해당 창이 나타나면 필요 조건을 선택한 후 </a:t>
            </a:r>
            <a:r>
              <a:rPr lang="en-US" altLang="ko-KR" dirty="0"/>
              <a:t>[CONTINUE]</a:t>
            </a:r>
            <a:r>
              <a:rPr lang="ko-KR" altLang="en-US" dirty="0"/>
              <a:t>를 클릭하면 라이선스 결합이 완료됩니다</a:t>
            </a:r>
            <a:r>
              <a:rPr lang="en-US" altLang="ko-KR" dirty="0"/>
              <a:t>.</a:t>
            </a:r>
            <a:br>
              <a:rPr lang="en-US" altLang="ko-KR" dirty="0"/>
            </a:br>
            <a:br>
              <a:rPr lang="en-US" altLang="ko-KR" dirty="0"/>
            </a:br>
            <a:r>
              <a:rPr lang="ko-KR" altLang="en-US" dirty="0"/>
              <a:t>아래의 경고를 읽고 이해했음을 체크하면 </a:t>
            </a:r>
            <a:r>
              <a:rPr lang="en-US" altLang="ko-KR" dirty="0"/>
              <a:t>[CONTINUE]</a:t>
            </a:r>
            <a:r>
              <a:rPr lang="ko-KR" altLang="en-US" dirty="0"/>
              <a:t>가 활성화됩니다</a:t>
            </a:r>
            <a:r>
              <a:rPr lang="en-US" altLang="ko-KR" dirty="0"/>
              <a:t>.</a:t>
            </a: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5FE4AFDF-D2BB-47E0-9C04-AC504AF1C7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123" y="1312843"/>
            <a:ext cx="5859945" cy="3385746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1586993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163499F-7E51-E9B2-34EF-976FB41B67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/>
          <a:p>
            <a:pPr algn="r"/>
            <a:fld id="{B570A975-1AE1-46FC-9732-27D53A450BC0}" type="slidenum">
              <a:rPr lang="en-KR" smtClean="0"/>
              <a:pPr algn="r"/>
              <a:t>18</a:t>
            </a:fld>
            <a:endParaRPr lang="en-KR"/>
          </a:p>
        </p:txBody>
      </p:sp>
      <p:sp>
        <p:nvSpPr>
          <p:cNvPr id="5" name="Title 15">
            <a:extLst>
              <a:ext uri="{FF2B5EF4-FFF2-40B4-BE49-F238E27FC236}">
                <a16:creationId xmlns:a16="http://schemas.microsoft.com/office/drawing/2014/main" id="{95F7B6CE-BDBD-4085-8D15-0D11F5855DF4}"/>
              </a:ext>
            </a:extLst>
          </p:cNvPr>
          <p:cNvSpPr txBox="1">
            <a:spLocks/>
          </p:cNvSpPr>
          <p:nvPr/>
        </p:nvSpPr>
        <p:spPr>
          <a:xfrm>
            <a:off x="628650" y="2387084"/>
            <a:ext cx="7886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l" defTabSz="685800" rtl="0" eaLnBrk="1" latinLnBrk="1" hangingPunct="1">
              <a:spcBef>
                <a:spcPct val="0"/>
              </a:spcBef>
              <a:buNone/>
              <a:defRPr lang="ko-KR" altLang="en-US" sz="1800" b="1" kern="120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algn="ctr"/>
            <a:r>
              <a:rPr lang="ko-KR" altLang="en-US" dirty="0">
                <a:solidFill>
                  <a:schemeClr val="tx2"/>
                </a:solidFill>
              </a:rPr>
              <a:t>라이선스 분할</a:t>
            </a:r>
          </a:p>
        </p:txBody>
      </p:sp>
    </p:spTree>
    <p:extLst>
      <p:ext uri="{BB962C8B-B14F-4D97-AF65-F5344CB8AC3E}">
        <p14:creationId xmlns:p14="http://schemas.microsoft.com/office/powerpoint/2010/main" val="17051238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A4BF568-9A0F-949E-DA2C-34DFB038F9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B570A975-1AE1-46FC-9732-27D53A450BC0}" type="slidenum">
              <a:rPr lang="en-KR" smtClean="0"/>
              <a:pPr algn="r"/>
              <a:t>19</a:t>
            </a:fld>
            <a:endParaRPr lang="en-KR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3ABE2DCA-CD03-9584-B0B5-82D5420EB2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라이선스 분할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1D036A5-740B-BCC8-1CCB-E01CA87F501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ko-KR" altLang="en-US" dirty="0"/>
              <a:t>라이선스 관리 페이지에 이어 </a:t>
            </a:r>
            <a:r>
              <a:rPr lang="en-US" altLang="ko-KR" dirty="0"/>
              <a:t>Products </a:t>
            </a:r>
            <a:r>
              <a:rPr lang="ko-KR" altLang="en-US" dirty="0"/>
              <a:t>항목에서 라이선스 분할할 제품을 선택합니다</a:t>
            </a:r>
            <a:r>
              <a:rPr lang="en-US" altLang="ko-KR" dirty="0"/>
              <a:t>.</a:t>
            </a: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5FE4AFDF-D2BB-47E0-9C04-AC504AF1C7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123" y="1312844"/>
            <a:ext cx="5859945" cy="3385745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0755729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F342B7F-DF9A-EF1E-E6BF-E749723FECAC}"/>
              </a:ext>
            </a:extLst>
          </p:cNvPr>
          <p:cNvSpPr txBox="1"/>
          <p:nvPr/>
        </p:nvSpPr>
        <p:spPr>
          <a:xfrm>
            <a:off x="3563888" y="699541"/>
            <a:ext cx="18357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0014B9"/>
                </a:solidFill>
              </a:rPr>
              <a:t>01</a:t>
            </a:r>
          </a:p>
          <a:p>
            <a:r>
              <a:rPr lang="ko-KR" altLang="en-US" sz="1600" b="1" dirty="0">
                <a:ln>
                  <a:solidFill>
                    <a:schemeClr val="accent1">
                      <a:alpha val="0"/>
                    </a:schemeClr>
                  </a:solidFill>
                </a:ln>
              </a:rPr>
              <a:t>라이선스 </a:t>
            </a:r>
            <a:endParaRPr lang="en-US" altLang="ko-KR" sz="1600" b="1" dirty="0">
              <a:ln>
                <a:solidFill>
                  <a:schemeClr val="accent1">
                    <a:alpha val="0"/>
                  </a:schemeClr>
                </a:solidFill>
              </a:ln>
            </a:endParaRPr>
          </a:p>
          <a:p>
            <a:r>
              <a:rPr lang="ko-KR" altLang="en-US" sz="1600" b="1" dirty="0">
                <a:ln>
                  <a:solidFill>
                    <a:schemeClr val="accent1">
                      <a:alpha val="0"/>
                    </a:schemeClr>
                  </a:solidFill>
                </a:ln>
              </a:rPr>
              <a:t>관리 페이지</a:t>
            </a:r>
            <a:endParaRPr lang="en-US" altLang="ko-KR" sz="1600" b="1" dirty="0">
              <a:ln>
                <a:solidFill>
                  <a:schemeClr val="accent1">
                    <a:alpha val="0"/>
                  </a:schemeClr>
                </a:solidFill>
              </a:ln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5395079-DF0E-9DE7-0173-C676933198A7}"/>
              </a:ext>
            </a:extLst>
          </p:cNvPr>
          <p:cNvSpPr txBox="1"/>
          <p:nvPr/>
        </p:nvSpPr>
        <p:spPr>
          <a:xfrm>
            <a:off x="6123592" y="698376"/>
            <a:ext cx="18357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0014B9"/>
                </a:solidFill>
              </a:rPr>
              <a:t>02</a:t>
            </a:r>
          </a:p>
          <a:p>
            <a:r>
              <a:rPr lang="ko-KR" altLang="en-US" sz="1600" b="1" dirty="0">
                <a:ln>
                  <a:solidFill>
                    <a:schemeClr val="accent1">
                      <a:alpha val="0"/>
                    </a:schemeClr>
                  </a:solidFill>
                </a:ln>
              </a:rPr>
              <a:t>라이선스 </a:t>
            </a:r>
            <a:endParaRPr lang="en-US" altLang="ko-KR" sz="1600" b="1" dirty="0">
              <a:ln>
                <a:solidFill>
                  <a:schemeClr val="accent1">
                    <a:alpha val="0"/>
                  </a:schemeClr>
                </a:solidFill>
              </a:ln>
            </a:endParaRPr>
          </a:p>
          <a:p>
            <a:r>
              <a:rPr lang="ko-KR" altLang="en-US" sz="1600" b="1" dirty="0">
                <a:ln>
                  <a:solidFill>
                    <a:schemeClr val="accent1">
                      <a:alpha val="0"/>
                    </a:schemeClr>
                  </a:solidFill>
                </a:ln>
              </a:rPr>
              <a:t>업그레이드</a:t>
            </a:r>
            <a:endParaRPr lang="en-US" altLang="ko-KR" sz="1100" dirty="0">
              <a:ln>
                <a:solidFill>
                  <a:schemeClr val="accent1">
                    <a:alpha val="0"/>
                  </a:schemeClr>
                </a:solidFill>
              </a:ln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ECC80FA-EC6D-4C43-5D69-A49E336C6CFE}"/>
              </a:ext>
            </a:extLst>
          </p:cNvPr>
          <p:cNvSpPr txBox="1"/>
          <p:nvPr/>
        </p:nvSpPr>
        <p:spPr>
          <a:xfrm>
            <a:off x="3563888" y="1995686"/>
            <a:ext cx="18357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0014B9"/>
                </a:solidFill>
              </a:rPr>
              <a:t>03</a:t>
            </a:r>
          </a:p>
          <a:p>
            <a:r>
              <a:rPr lang="ko-KR" altLang="en-US" sz="1600" b="1" dirty="0">
                <a:ln>
                  <a:solidFill>
                    <a:schemeClr val="accent1">
                      <a:alpha val="0"/>
                    </a:schemeClr>
                  </a:solidFill>
                </a:ln>
              </a:rPr>
              <a:t>라이선스 </a:t>
            </a:r>
            <a:endParaRPr lang="en-US" altLang="ko-KR" sz="1600" b="1" dirty="0">
              <a:ln>
                <a:solidFill>
                  <a:schemeClr val="accent1">
                    <a:alpha val="0"/>
                  </a:schemeClr>
                </a:solidFill>
              </a:ln>
            </a:endParaRPr>
          </a:p>
          <a:p>
            <a:r>
              <a:rPr lang="ko-KR" altLang="en-US" sz="1600" b="1" dirty="0">
                <a:ln>
                  <a:solidFill>
                    <a:schemeClr val="accent1">
                      <a:alpha val="0"/>
                    </a:schemeClr>
                  </a:solidFill>
                </a:ln>
              </a:rPr>
              <a:t>다운그레이드</a:t>
            </a:r>
            <a:endParaRPr lang="en-US" altLang="ko-KR" sz="900" dirty="0">
              <a:ln>
                <a:solidFill>
                  <a:schemeClr val="accent1">
                    <a:alpha val="0"/>
                  </a:schemeClr>
                </a:solidFill>
              </a:ln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AE4558F-1DD9-9A70-1F9E-0C25BD2C73A8}"/>
              </a:ext>
            </a:extLst>
          </p:cNvPr>
          <p:cNvSpPr txBox="1"/>
          <p:nvPr/>
        </p:nvSpPr>
        <p:spPr>
          <a:xfrm>
            <a:off x="6123592" y="1995686"/>
            <a:ext cx="18357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0014B9"/>
                </a:solidFill>
              </a:rPr>
              <a:t>04</a:t>
            </a:r>
          </a:p>
          <a:p>
            <a:r>
              <a:rPr lang="ko-KR" altLang="en-US" sz="1600" b="1" dirty="0">
                <a:ln>
                  <a:solidFill>
                    <a:schemeClr val="accent1">
                      <a:alpha val="0"/>
                    </a:schemeClr>
                  </a:solidFill>
                </a:ln>
              </a:rPr>
              <a:t>라이선스 결합</a:t>
            </a:r>
            <a:endParaRPr lang="en-US" altLang="ko-KR" sz="900" dirty="0">
              <a:ln>
                <a:solidFill>
                  <a:schemeClr val="accent1">
                    <a:alpha val="0"/>
                  </a:schemeClr>
                </a:solidFill>
              </a:ln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1E9AB2A-1825-C704-FF17-94B4583091E8}"/>
              </a:ext>
            </a:extLst>
          </p:cNvPr>
          <p:cNvSpPr txBox="1"/>
          <p:nvPr/>
        </p:nvSpPr>
        <p:spPr>
          <a:xfrm>
            <a:off x="3563888" y="3328269"/>
            <a:ext cx="18357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0014B9"/>
                </a:solidFill>
              </a:rPr>
              <a:t>05</a:t>
            </a:r>
          </a:p>
          <a:p>
            <a:r>
              <a:rPr lang="ko-KR" altLang="en-US" sz="1600" b="1" dirty="0">
                <a:ln>
                  <a:solidFill>
                    <a:schemeClr val="accent1">
                      <a:alpha val="0"/>
                    </a:schemeClr>
                  </a:solidFill>
                </a:ln>
              </a:rPr>
              <a:t>라이선스 분할</a:t>
            </a:r>
            <a:endParaRPr lang="en-US" altLang="ko-KR" sz="900" dirty="0">
              <a:ln>
                <a:solidFill>
                  <a:schemeClr val="accent1">
                    <a:alpha val="0"/>
                  </a:schemeClr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37416583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A4BF568-9A0F-949E-DA2C-34DFB038F9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B570A975-1AE1-46FC-9732-27D53A450BC0}" type="slidenum">
              <a:rPr lang="en-KR" smtClean="0"/>
              <a:pPr algn="r"/>
              <a:t>20</a:t>
            </a:fld>
            <a:endParaRPr lang="en-KR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3ABE2DCA-CD03-9584-B0B5-82D5420EB2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라이선스 분할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1D036A5-740B-BCC8-1CCB-E01CA87F501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ko-KR" dirty="0"/>
              <a:t>Show </a:t>
            </a:r>
            <a:r>
              <a:rPr lang="ko-KR" altLang="en-US" dirty="0"/>
              <a:t>항목에서 </a:t>
            </a:r>
            <a:br>
              <a:rPr lang="en-US" altLang="ko-KR" dirty="0"/>
            </a:br>
            <a:r>
              <a:rPr lang="en-US" altLang="ko-KR" dirty="0"/>
              <a:t>[Dividable Licenses] </a:t>
            </a:r>
            <a:r>
              <a:rPr lang="ko-KR" altLang="en-US" dirty="0"/>
              <a:t>를 선택한 후 목록에서 분할할 라이선스 키를 선택한 후 </a:t>
            </a:r>
            <a:br>
              <a:rPr lang="en-US" altLang="ko-KR" dirty="0"/>
            </a:br>
            <a:r>
              <a:rPr lang="en-US" altLang="ko-KR" dirty="0"/>
              <a:t>[DIVIDE]</a:t>
            </a:r>
            <a:r>
              <a:rPr lang="ko-KR" altLang="en-US" dirty="0"/>
              <a:t>을 클릭합니다</a:t>
            </a:r>
            <a:r>
              <a:rPr lang="en-US" altLang="ko-KR" dirty="0"/>
              <a:t>.</a:t>
            </a: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5FE4AFDF-D2BB-47E0-9C04-AC504AF1C7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123" y="1312844"/>
            <a:ext cx="5859944" cy="3385745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5370136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A4BF568-9A0F-949E-DA2C-34DFB038F9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B570A975-1AE1-46FC-9732-27D53A450BC0}" type="slidenum">
              <a:rPr lang="en-KR" smtClean="0"/>
              <a:pPr algn="r"/>
              <a:t>21</a:t>
            </a:fld>
            <a:endParaRPr lang="en-KR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3ABE2DCA-CD03-9584-B0B5-82D5420EB2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라이선스 분할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1D036A5-740B-BCC8-1CCB-E01CA87F501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ko-KR" altLang="en-US" dirty="0"/>
              <a:t>해당 창이 나타나면 새 라이선스 키의 수를 입력한 후 </a:t>
            </a:r>
            <a:r>
              <a:rPr lang="en-US" altLang="ko-KR" dirty="0"/>
              <a:t>[CONTINUE]</a:t>
            </a:r>
            <a:r>
              <a:rPr lang="ko-KR" altLang="en-US" dirty="0"/>
              <a:t>를 클릭하면 라이선스 분할이 완료됩니다</a:t>
            </a:r>
            <a:r>
              <a:rPr lang="en-US" altLang="ko-KR" dirty="0"/>
              <a:t>.</a:t>
            </a: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5FE4AFDF-D2BB-47E0-9C04-AC504AF1C7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123" y="1605692"/>
            <a:ext cx="5859944" cy="2800049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5026456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70CC585-799C-2979-E649-DCB5DA457626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70104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pPr algn="r"/>
            <a:fld id="{B570A975-1AE1-46FC-9732-27D53A450BC0}" type="slidenum">
              <a:rPr lang="en-KR" smtClean="0"/>
              <a:pPr algn="r"/>
              <a:t>22</a:t>
            </a:fld>
            <a:endParaRPr lang="en-KR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2CC9C57-6669-6A26-9C21-F6DDF727BD4A}"/>
              </a:ext>
            </a:extLst>
          </p:cNvPr>
          <p:cNvSpPr txBox="1"/>
          <p:nvPr/>
        </p:nvSpPr>
        <p:spPr>
          <a:xfrm>
            <a:off x="539552" y="2187029"/>
            <a:ext cx="663094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+mj-lt"/>
              </a:rPr>
              <a:t>감사합니다</a:t>
            </a:r>
            <a:r>
              <a:rPr lang="en-US" altLang="ko-KR" sz="4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+mj-l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581598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163499F-7E51-E9B2-34EF-976FB41B67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/>
          <a:p>
            <a:pPr algn="r"/>
            <a:fld id="{B570A975-1AE1-46FC-9732-27D53A450BC0}" type="slidenum">
              <a:rPr lang="en-KR" smtClean="0"/>
              <a:pPr algn="r"/>
              <a:t>3</a:t>
            </a:fld>
            <a:endParaRPr lang="en-KR"/>
          </a:p>
        </p:txBody>
      </p:sp>
      <p:sp>
        <p:nvSpPr>
          <p:cNvPr id="5" name="Title 15">
            <a:extLst>
              <a:ext uri="{FF2B5EF4-FFF2-40B4-BE49-F238E27FC236}">
                <a16:creationId xmlns:a16="http://schemas.microsoft.com/office/drawing/2014/main" id="{95F7B6CE-BDBD-4085-8D15-0D11F5855DF4}"/>
              </a:ext>
            </a:extLst>
          </p:cNvPr>
          <p:cNvSpPr txBox="1">
            <a:spLocks/>
          </p:cNvSpPr>
          <p:nvPr/>
        </p:nvSpPr>
        <p:spPr>
          <a:xfrm>
            <a:off x="628650" y="2387084"/>
            <a:ext cx="7886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l" defTabSz="685800" rtl="0" eaLnBrk="1" latinLnBrk="1" hangingPunct="1">
              <a:spcBef>
                <a:spcPct val="0"/>
              </a:spcBef>
              <a:buNone/>
              <a:defRPr lang="ko-KR" altLang="en-US" sz="1800" b="1" kern="120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algn="ctr"/>
            <a:r>
              <a:rPr lang="ko-KR" altLang="en-US" dirty="0">
                <a:solidFill>
                  <a:schemeClr val="tx2"/>
                </a:solidFill>
              </a:rPr>
              <a:t>라이선스 관리 페이지</a:t>
            </a:r>
          </a:p>
        </p:txBody>
      </p:sp>
    </p:spTree>
    <p:extLst>
      <p:ext uri="{BB962C8B-B14F-4D97-AF65-F5344CB8AC3E}">
        <p14:creationId xmlns:p14="http://schemas.microsoft.com/office/powerpoint/2010/main" val="21422800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A4BF568-9A0F-949E-DA2C-34DFB038F9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B570A975-1AE1-46FC-9732-27D53A450BC0}" type="slidenum">
              <a:rPr lang="en-KR" smtClean="0"/>
              <a:pPr algn="r"/>
              <a:t>4</a:t>
            </a:fld>
            <a:endParaRPr lang="en-KR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3ABE2DCA-CD03-9584-B0B5-82D5420EB2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라이선스 관리 페이지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1D036A5-740B-BCC8-1CCB-E01CA87F501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ko-KR" dirty="0"/>
              <a:t>VMware Customer Connect </a:t>
            </a:r>
            <a:r>
              <a:rPr lang="ko-KR" altLang="en-US" dirty="0"/>
              <a:t>접속 후 로그인합니다</a:t>
            </a:r>
            <a:r>
              <a:rPr lang="en-US" altLang="ko-KR" dirty="0"/>
              <a:t>.</a:t>
            </a:r>
            <a:br>
              <a:rPr lang="en-US" altLang="ko-KR" dirty="0"/>
            </a:br>
            <a:r>
              <a:rPr lang="en-US" altLang="ko-KR" dirty="0">
                <a:hlinkClick r:id="rId2"/>
              </a:rPr>
              <a:t>https://customerconnect.vmware.com/</a:t>
            </a:r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ko-KR" altLang="en-US" dirty="0"/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D9D1F0E8-970B-4780-BFAB-3366B9C135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368" y="1314139"/>
            <a:ext cx="5855454" cy="3383150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6822839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A4BF568-9A0F-949E-DA2C-34DFB038F9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B570A975-1AE1-46FC-9732-27D53A450BC0}" type="slidenum">
              <a:rPr lang="en-KR" smtClean="0"/>
              <a:pPr algn="r"/>
              <a:t>5</a:t>
            </a:fld>
            <a:endParaRPr lang="en-KR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3ABE2DCA-CD03-9584-B0B5-82D5420EB2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1297" y="267494"/>
            <a:ext cx="7886700" cy="369332"/>
          </a:xfrm>
        </p:spPr>
        <p:txBody>
          <a:bodyPr/>
          <a:lstStyle/>
          <a:p>
            <a:r>
              <a:rPr lang="ko-KR" altLang="en-US" dirty="0"/>
              <a:t>라이선스 관리 페이지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1D036A5-740B-BCC8-1CCB-E01CA87F501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ko-KR" altLang="en-US" dirty="0"/>
              <a:t>로그인 후 첫 화면에서</a:t>
            </a:r>
            <a:r>
              <a:rPr lang="en-US" altLang="ko-KR" dirty="0"/>
              <a:t> </a:t>
            </a:r>
            <a:br>
              <a:rPr lang="en-US" altLang="ko-KR" dirty="0"/>
            </a:br>
            <a:r>
              <a:rPr lang="en-US" altLang="ko-KR" dirty="0"/>
              <a:t>[Products and Accounts]</a:t>
            </a:r>
            <a:br>
              <a:rPr lang="en-US" altLang="ko-KR" dirty="0"/>
            </a:br>
            <a:r>
              <a:rPr lang="en-US" altLang="ko-KR" dirty="0"/>
              <a:t>-&gt; [Accounts] </a:t>
            </a:r>
            <a:br>
              <a:rPr lang="en-US" altLang="ko-KR" dirty="0"/>
            </a:br>
            <a:r>
              <a:rPr lang="en-US" altLang="ko-KR" dirty="0"/>
              <a:t>-&gt; [Manage Licenses]</a:t>
            </a:r>
            <a:br>
              <a:rPr lang="en-US" altLang="ko-KR" dirty="0"/>
            </a:br>
            <a:r>
              <a:rPr lang="ko-KR" altLang="en-US" dirty="0"/>
              <a:t>선택하여 접속합니다</a:t>
            </a:r>
            <a:r>
              <a:rPr lang="en-US" altLang="ko-KR" dirty="0"/>
              <a:t>.</a:t>
            </a:r>
          </a:p>
          <a:p>
            <a:endParaRPr lang="en-US" altLang="ko-KR" dirty="0"/>
          </a:p>
          <a:p>
            <a:endParaRPr lang="ko-KR" altLang="en-US" dirty="0"/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34C0C1CE-1940-4966-B866-B65D132C1D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368" y="1314139"/>
            <a:ext cx="5855454" cy="3383151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5258014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163499F-7E51-E9B2-34EF-976FB41B67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/>
          <a:p>
            <a:pPr algn="r"/>
            <a:fld id="{B570A975-1AE1-46FC-9732-27D53A450BC0}" type="slidenum">
              <a:rPr lang="en-KR" smtClean="0"/>
              <a:pPr algn="r"/>
              <a:t>6</a:t>
            </a:fld>
            <a:endParaRPr lang="en-KR"/>
          </a:p>
        </p:txBody>
      </p:sp>
      <p:sp>
        <p:nvSpPr>
          <p:cNvPr id="5" name="Title 15">
            <a:extLst>
              <a:ext uri="{FF2B5EF4-FFF2-40B4-BE49-F238E27FC236}">
                <a16:creationId xmlns:a16="http://schemas.microsoft.com/office/drawing/2014/main" id="{95F7B6CE-BDBD-4085-8D15-0D11F5855DF4}"/>
              </a:ext>
            </a:extLst>
          </p:cNvPr>
          <p:cNvSpPr txBox="1">
            <a:spLocks/>
          </p:cNvSpPr>
          <p:nvPr/>
        </p:nvSpPr>
        <p:spPr>
          <a:xfrm>
            <a:off x="628650" y="2387084"/>
            <a:ext cx="7886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l" defTabSz="685800" rtl="0" eaLnBrk="1" latinLnBrk="1" hangingPunct="1">
              <a:spcBef>
                <a:spcPct val="0"/>
              </a:spcBef>
              <a:buNone/>
              <a:defRPr lang="ko-KR" altLang="en-US" sz="1800" b="1" kern="120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algn="ctr"/>
            <a:r>
              <a:rPr lang="ko-KR" altLang="en-US" dirty="0">
                <a:solidFill>
                  <a:schemeClr val="tx2"/>
                </a:solidFill>
              </a:rPr>
              <a:t>라이선스 업그레이드</a:t>
            </a:r>
          </a:p>
        </p:txBody>
      </p:sp>
    </p:spTree>
    <p:extLst>
      <p:ext uri="{BB962C8B-B14F-4D97-AF65-F5344CB8AC3E}">
        <p14:creationId xmlns:p14="http://schemas.microsoft.com/office/powerpoint/2010/main" val="8543725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7B2F2EB-91CD-44B8-3F68-946280D3F9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B570A975-1AE1-46FC-9732-27D53A450BC0}" type="slidenum">
              <a:rPr lang="en-KR" smtClean="0"/>
              <a:pPr algn="r"/>
              <a:t>7</a:t>
            </a:fld>
            <a:endParaRPr lang="en-KR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2CB3802-63AD-3EE9-69DF-51A1940A66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 dirty="0"/>
              <a:t>라이선스 업그레이드</a:t>
            </a:r>
          </a:p>
        </p:txBody>
      </p:sp>
      <p:sp>
        <p:nvSpPr>
          <p:cNvPr id="4" name="내용 개체 틀 7">
            <a:extLst>
              <a:ext uri="{FF2B5EF4-FFF2-40B4-BE49-F238E27FC236}">
                <a16:creationId xmlns:a16="http://schemas.microsoft.com/office/drawing/2014/main" id="{05442B19-6EB2-66B8-F80A-0F33F1865692}"/>
              </a:ext>
            </a:extLst>
          </p:cNvPr>
          <p:cNvSpPr txBox="1">
            <a:spLocks/>
          </p:cNvSpPr>
          <p:nvPr/>
        </p:nvSpPr>
        <p:spPr>
          <a:xfrm>
            <a:off x="457200" y="1131590"/>
            <a:ext cx="8229600" cy="3635673"/>
          </a:xfrm>
          <a:prstGeom prst="rect">
            <a:avLst/>
          </a:prstGeom>
        </p:spPr>
        <p:txBody>
          <a:bodyPr numCol="2" spcCol="360000"/>
          <a:lstStyle>
            <a:lvl1pPr marL="257175" indent="-257175" algn="l" defTabSz="6858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6858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1125" lvl="1" indent="-111125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ko-KR" altLang="en-US" sz="1000" b="1" dirty="0">
                <a:solidFill>
                  <a:schemeClr val="accent1"/>
                </a:solidFill>
              </a:rPr>
              <a:t>메이저 업그레이드</a:t>
            </a:r>
            <a:endParaRPr lang="en-US" altLang="ko-KR" sz="1000" b="1" dirty="0">
              <a:solidFill>
                <a:schemeClr val="accent1"/>
              </a:solidFill>
            </a:endParaRPr>
          </a:p>
          <a:p>
            <a:pPr marL="173037" lvl="1" indent="0" algn="just">
              <a:spcBef>
                <a:spcPts val="0"/>
              </a:spcBef>
              <a:spcAft>
                <a:spcPts val="600"/>
              </a:spcAft>
              <a:buNone/>
            </a:pPr>
            <a:r>
              <a:rPr lang="ko-KR" altLang="en-US" sz="1000" dirty="0"/>
              <a:t>메이저 업그레이드의 경우 제품의 버전이 변경됩니다</a:t>
            </a:r>
            <a:r>
              <a:rPr lang="en-US" altLang="ko-KR" sz="1000" dirty="0"/>
              <a:t>. </a:t>
            </a:r>
            <a:r>
              <a:rPr lang="ko-KR" altLang="en-US" sz="1000" dirty="0"/>
              <a:t>해당 경우에는 사용자가 환경 업그레이드와 함께 </a:t>
            </a:r>
            <a:r>
              <a:rPr lang="en-US" altLang="ko-KR" sz="1000" dirty="0"/>
              <a:t>Customer Connect </a:t>
            </a:r>
            <a:r>
              <a:rPr lang="ko-KR" altLang="en-US" sz="1000" dirty="0"/>
              <a:t>포털에서 라이선스 키를 업그레이드하여 사용해야 합니다</a:t>
            </a:r>
            <a:r>
              <a:rPr lang="en-US" altLang="ko-KR" sz="1000" dirty="0"/>
              <a:t>.</a:t>
            </a:r>
          </a:p>
          <a:p>
            <a:pPr marL="173037" lvl="1" indent="0" algn="just">
              <a:spcBef>
                <a:spcPts val="0"/>
              </a:spcBef>
              <a:spcAft>
                <a:spcPts val="600"/>
              </a:spcAft>
              <a:buNone/>
            </a:pPr>
            <a:endParaRPr lang="en-US" altLang="ko-KR" sz="1000" dirty="0"/>
          </a:p>
          <a:p>
            <a:pPr marL="173037" lvl="1" indent="0" algn="just">
              <a:spcBef>
                <a:spcPts val="0"/>
              </a:spcBef>
              <a:spcAft>
                <a:spcPts val="600"/>
              </a:spcAft>
              <a:buNone/>
            </a:pPr>
            <a:r>
              <a:rPr lang="ko-KR" altLang="en-US" sz="1000" dirty="0"/>
              <a:t>예</a:t>
            </a:r>
            <a:r>
              <a:rPr lang="en-US" altLang="ko-KR" sz="1000" dirty="0"/>
              <a:t>) vSphere 6.0 &gt;&gt; vSphere 7.0</a:t>
            </a:r>
          </a:p>
          <a:p>
            <a:pPr marL="346075" lvl="1" indent="-173038" algn="just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AutoNum type="alphaLcPeriod"/>
            </a:pPr>
            <a:endParaRPr lang="en-US" altLang="ko-KR" sz="1000" dirty="0"/>
          </a:p>
          <a:p>
            <a:pPr marL="346075" lvl="1" indent="-173038" algn="just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AutoNum type="alphaLcPeriod"/>
            </a:pPr>
            <a:endParaRPr lang="en-US" altLang="ko-KR" sz="1000" dirty="0"/>
          </a:p>
          <a:p>
            <a:pPr marL="173038" lvl="1" indent="-173038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endParaRPr lang="en-US" altLang="ko-KR" sz="1000" b="1" dirty="0">
              <a:solidFill>
                <a:schemeClr val="accent1"/>
              </a:solidFill>
            </a:endParaRPr>
          </a:p>
          <a:p>
            <a:pPr marL="173038" lvl="1" indent="-173038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endParaRPr lang="en-US" altLang="ko-KR" sz="1000" b="1" dirty="0">
              <a:solidFill>
                <a:schemeClr val="accent1"/>
              </a:solidFill>
            </a:endParaRPr>
          </a:p>
          <a:p>
            <a:pPr marL="173038" lvl="1" indent="-173038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endParaRPr lang="en-US" altLang="ko-KR" sz="1000" b="1" dirty="0">
              <a:solidFill>
                <a:schemeClr val="accent1"/>
              </a:solidFill>
            </a:endParaRPr>
          </a:p>
          <a:p>
            <a:pPr marL="173038" lvl="1" indent="-173038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endParaRPr lang="en-US" altLang="ko-KR" sz="1000" b="1" dirty="0">
              <a:solidFill>
                <a:schemeClr val="accent1"/>
              </a:solidFill>
            </a:endParaRPr>
          </a:p>
          <a:p>
            <a:pPr marL="173038" lvl="1" indent="-173038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endParaRPr lang="en-US" altLang="ko-KR" sz="1000" b="1" dirty="0">
              <a:solidFill>
                <a:schemeClr val="accent1"/>
              </a:solidFill>
            </a:endParaRPr>
          </a:p>
          <a:p>
            <a:pPr marL="173038" lvl="1" indent="-173038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endParaRPr lang="en-US" altLang="ko-KR" sz="1000" b="1" dirty="0">
              <a:solidFill>
                <a:schemeClr val="accent1"/>
              </a:solidFill>
            </a:endParaRPr>
          </a:p>
          <a:p>
            <a:pPr marL="173038" lvl="1" indent="-173038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ko-KR" altLang="en-US" sz="1000" b="1" dirty="0">
                <a:solidFill>
                  <a:schemeClr val="accent1"/>
                </a:solidFill>
              </a:rPr>
              <a:t>마이너 업그레이드</a:t>
            </a:r>
            <a:endParaRPr lang="en-US" altLang="ko-KR" sz="1000" b="1" dirty="0">
              <a:solidFill>
                <a:schemeClr val="accent1"/>
              </a:solidFill>
            </a:endParaRPr>
          </a:p>
          <a:p>
            <a:pPr marL="173037" lvl="1" indent="0" algn="just">
              <a:spcBef>
                <a:spcPts val="0"/>
              </a:spcBef>
              <a:spcAft>
                <a:spcPts val="600"/>
              </a:spcAft>
              <a:buNone/>
            </a:pPr>
            <a:r>
              <a:rPr lang="ko-KR" altLang="en-US" sz="1000" dirty="0"/>
              <a:t>마이너 업그레이드의 경우 버그 수정 등 작은 개선을 위한 업그레이드이며 제품의 버전이 변경되지 않습니다</a:t>
            </a:r>
            <a:r>
              <a:rPr lang="en-US" altLang="ko-KR" sz="1000" dirty="0"/>
              <a:t>. </a:t>
            </a:r>
            <a:r>
              <a:rPr lang="ko-KR" altLang="en-US" sz="1000" dirty="0"/>
              <a:t>사용자는 환경 업그레이드만 하며 라이선스 키는 변경하여 적용할 필요가 없습니다</a:t>
            </a:r>
            <a:r>
              <a:rPr lang="en-US" altLang="ko-KR" sz="1000" dirty="0"/>
              <a:t>.</a:t>
            </a:r>
          </a:p>
          <a:p>
            <a:pPr marL="173037" lvl="1" indent="0" algn="just">
              <a:spcBef>
                <a:spcPts val="0"/>
              </a:spcBef>
              <a:spcAft>
                <a:spcPts val="600"/>
              </a:spcAft>
              <a:buNone/>
            </a:pPr>
            <a:endParaRPr lang="en-US" altLang="ko-KR" sz="1000" dirty="0"/>
          </a:p>
          <a:p>
            <a:pPr marL="173037" lvl="1" indent="0" algn="just">
              <a:spcBef>
                <a:spcPts val="0"/>
              </a:spcBef>
              <a:spcAft>
                <a:spcPts val="600"/>
              </a:spcAft>
              <a:buNone/>
            </a:pPr>
            <a:r>
              <a:rPr lang="ko-KR" altLang="en-US" sz="1000" dirty="0"/>
              <a:t>예</a:t>
            </a:r>
            <a:r>
              <a:rPr lang="en-US" altLang="ko-KR" sz="1000" dirty="0"/>
              <a:t>) vSphere 7.0 &gt;&gt; vSphere 7.1</a:t>
            </a:r>
          </a:p>
        </p:txBody>
      </p:sp>
    </p:spTree>
    <p:extLst>
      <p:ext uri="{BB962C8B-B14F-4D97-AF65-F5344CB8AC3E}">
        <p14:creationId xmlns:p14="http://schemas.microsoft.com/office/powerpoint/2010/main" val="23665517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A4BF568-9A0F-949E-DA2C-34DFB038F9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B570A975-1AE1-46FC-9732-27D53A450BC0}" type="slidenum">
              <a:rPr lang="en-KR" smtClean="0"/>
              <a:pPr algn="r"/>
              <a:t>8</a:t>
            </a:fld>
            <a:endParaRPr lang="en-KR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3ABE2DCA-CD03-9584-B0B5-82D5420EB2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라이선스 업그레이드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1D036A5-740B-BCC8-1CCB-E01CA87F501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ko-KR" altLang="en-US" dirty="0"/>
              <a:t>라이선스 관리 페이지에 이어 </a:t>
            </a:r>
            <a:r>
              <a:rPr lang="en-US" altLang="ko-KR" dirty="0"/>
              <a:t>Show </a:t>
            </a:r>
            <a:r>
              <a:rPr lang="ko-KR" altLang="en-US" dirty="0"/>
              <a:t>항목에서 </a:t>
            </a:r>
            <a:br>
              <a:rPr lang="en-US" altLang="ko-KR" dirty="0"/>
            </a:br>
            <a:r>
              <a:rPr lang="en-US" altLang="ko-KR" dirty="0"/>
              <a:t>[Upgradable Products]</a:t>
            </a:r>
            <a:r>
              <a:rPr lang="ko-KR" altLang="en-US" dirty="0"/>
              <a:t>를 선택한 후 목록에서 라이선스 업그레이드할 제품을 선택합니다</a:t>
            </a:r>
            <a:r>
              <a:rPr lang="en-US" altLang="ko-KR" dirty="0"/>
              <a:t>.</a:t>
            </a:r>
          </a:p>
          <a:p>
            <a:endParaRPr lang="ko-KR" altLang="en-US" dirty="0"/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81F2F1A6-DC9B-4CE0-95CB-D8F8C2A3FC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367" y="1314139"/>
            <a:ext cx="5855456" cy="3383151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5290071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A4BF568-9A0F-949E-DA2C-34DFB038F9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B570A975-1AE1-46FC-9732-27D53A450BC0}" type="slidenum">
              <a:rPr lang="en-KR" smtClean="0"/>
              <a:pPr algn="r"/>
              <a:t>9</a:t>
            </a:fld>
            <a:endParaRPr lang="en-KR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3ABE2DCA-CD03-9584-B0B5-82D5420EB2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라이선스 업그레이드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1D036A5-740B-BCC8-1CCB-E01CA87F501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ko-KR" altLang="en-US" dirty="0"/>
              <a:t>업그레이드할 라이선스 키를 체크한 후 </a:t>
            </a:r>
            <a:r>
              <a:rPr lang="en-US" altLang="ko-KR" dirty="0"/>
              <a:t>[UPGRADE]</a:t>
            </a:r>
            <a:r>
              <a:rPr lang="ko-KR" altLang="en-US" dirty="0"/>
              <a:t>를 클릭합니다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5BE283D2-FDDA-4D10-A116-810EC830AA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367" y="1314139"/>
            <a:ext cx="5855456" cy="338315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457639723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16_9프레젠테이션양식_에티버스_SDI사업부v01_20220623" id="{1E4A5C3C-F707-804A-80B4-46319073EDEB}" vid="{CD3F02F1-A10A-0B45-B8AB-F34EB78EC944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16_9프레젠테이션양식_에티버스_SDI사업부v01_20220623</Template>
  <TotalTime>242</TotalTime>
  <Words>395</Words>
  <Application>Microsoft Office PowerPoint</Application>
  <PresentationFormat>화면 슬라이드 쇼(16:9)</PresentationFormat>
  <Paragraphs>86</Paragraphs>
  <Slides>22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22</vt:i4>
      </vt:variant>
    </vt:vector>
  </HeadingPairs>
  <TitlesOfParts>
    <vt:vector size="26" baseType="lpstr">
      <vt:lpstr>Malgun Gothic</vt:lpstr>
      <vt:lpstr>Malgun Gothic</vt:lpstr>
      <vt:lpstr>Arial</vt:lpstr>
      <vt:lpstr>1_Office 테마</vt:lpstr>
      <vt:lpstr>PowerPoint 프레젠테이션</vt:lpstr>
      <vt:lpstr>PowerPoint 프레젠테이션</vt:lpstr>
      <vt:lpstr>PowerPoint 프레젠테이션</vt:lpstr>
      <vt:lpstr>라이선스 관리 페이지</vt:lpstr>
      <vt:lpstr>라이선스 관리 페이지</vt:lpstr>
      <vt:lpstr>PowerPoint 프레젠테이션</vt:lpstr>
      <vt:lpstr>라이선스 업그레이드</vt:lpstr>
      <vt:lpstr>라이선스 업그레이드</vt:lpstr>
      <vt:lpstr>라이선스 업그레이드</vt:lpstr>
      <vt:lpstr>라이선스 업그레이드</vt:lpstr>
      <vt:lpstr>PowerPoint 프레젠테이션</vt:lpstr>
      <vt:lpstr>라이선스 다운그레이드</vt:lpstr>
      <vt:lpstr>라이선스 다운그레이드</vt:lpstr>
      <vt:lpstr>라이선스 다운그레이드</vt:lpstr>
      <vt:lpstr>PowerPoint 프레젠테이션</vt:lpstr>
      <vt:lpstr>라이선스 결합</vt:lpstr>
      <vt:lpstr>라이선스 결합</vt:lpstr>
      <vt:lpstr>PowerPoint 프레젠테이션</vt:lpstr>
      <vt:lpstr>라이선스 분할</vt:lpstr>
      <vt:lpstr>라이선스 분할</vt:lpstr>
      <vt:lpstr>라이선스 분할</vt:lpstr>
      <vt:lpstr>PowerPoint 프레젠테이션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subject/>
  <dc:creator>gwoniljo</dc:creator>
  <cp:keywords/>
  <dc:description/>
  <cp:lastModifiedBy>gwoniljo</cp:lastModifiedBy>
  <cp:revision>14</cp:revision>
  <dcterms:created xsi:type="dcterms:W3CDTF">2022-06-29T03:58:37Z</dcterms:created>
  <dcterms:modified xsi:type="dcterms:W3CDTF">2022-06-29T08:03:49Z</dcterms:modified>
  <cp:category/>
</cp:coreProperties>
</file>